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handoutMasterIdLst>
    <p:handoutMasterId r:id="rId29"/>
  </p:handoutMasterIdLst>
  <p:sldIdLst>
    <p:sldId id="431" r:id="rId2"/>
    <p:sldId id="464" r:id="rId3"/>
    <p:sldId id="465" r:id="rId4"/>
    <p:sldId id="259" r:id="rId5"/>
    <p:sldId id="421" r:id="rId6"/>
    <p:sldId id="426" r:id="rId7"/>
    <p:sldId id="356" r:id="rId8"/>
    <p:sldId id="432" r:id="rId9"/>
    <p:sldId id="446" r:id="rId10"/>
    <p:sldId id="452" r:id="rId11"/>
    <p:sldId id="462" r:id="rId12"/>
    <p:sldId id="463" r:id="rId13"/>
    <p:sldId id="467" r:id="rId14"/>
    <p:sldId id="397" r:id="rId15"/>
    <p:sldId id="479" r:id="rId16"/>
    <p:sldId id="480" r:id="rId17"/>
    <p:sldId id="469" r:id="rId18"/>
    <p:sldId id="481" r:id="rId19"/>
    <p:sldId id="471" r:id="rId20"/>
    <p:sldId id="472" r:id="rId21"/>
    <p:sldId id="482" r:id="rId22"/>
    <p:sldId id="474" r:id="rId23"/>
    <p:sldId id="475" r:id="rId24"/>
    <p:sldId id="477" r:id="rId25"/>
    <p:sldId id="483" r:id="rId26"/>
    <p:sldId id="468" r:id="rId27"/>
  </p:sldIdLst>
  <p:sldSz cx="9144000" cy="6858000" type="screen4x3"/>
  <p:notesSz cx="6735763" cy="986631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066"/>
    <a:srgbClr val="FE00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98" autoAdjust="0"/>
    <p:restoredTop sz="86391" autoAdjust="0"/>
  </p:normalViewPr>
  <p:slideViewPr>
    <p:cSldViewPr>
      <p:cViewPr varScale="1">
        <p:scale>
          <a:sx n="76" d="100"/>
          <a:sy n="76" d="100"/>
        </p:scale>
        <p:origin x="1212" y="54"/>
      </p:cViewPr>
      <p:guideLst>
        <p:guide orient="horz" pos="2160"/>
        <p:guide pos="2880"/>
      </p:guideLst>
    </p:cSldViewPr>
  </p:slideViewPr>
  <p:outlineViewPr>
    <p:cViewPr>
      <p:scale>
        <a:sx n="33" d="100"/>
        <a:sy n="33" d="100"/>
      </p:scale>
      <p:origin x="0" y="-3369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01E115D3-D8F3-4940-A98C-094EC5687E92}"/>
              </a:ext>
            </a:extLst>
          </p:cNvPr>
          <p:cNvSpPr>
            <a:spLocks noGrp="1"/>
          </p:cNvSpPr>
          <p:nvPr>
            <p:ph type="hdr" sz="quarter"/>
          </p:nvPr>
        </p:nvSpPr>
        <p:spPr>
          <a:xfrm>
            <a:off x="0" y="0"/>
            <a:ext cx="2919413" cy="493713"/>
          </a:xfrm>
          <a:prstGeom prst="rect">
            <a:avLst/>
          </a:prstGeom>
        </p:spPr>
        <p:txBody>
          <a:bodyPr vert="horz" lIns="91435" tIns="45718" rIns="91435" bIns="45718" rtlCol="0"/>
          <a:lstStyle>
            <a:lvl1pPr algn="l" eaLnBrk="1" hangingPunct="1">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xmlns="" id="{DD598495-21D5-4BA1-ADC6-0C58040E9029}"/>
              </a:ext>
            </a:extLst>
          </p:cNvPr>
          <p:cNvSpPr>
            <a:spLocks noGrp="1"/>
          </p:cNvSpPr>
          <p:nvPr>
            <p:ph type="dt" sz="quarter" idx="1"/>
          </p:nvPr>
        </p:nvSpPr>
        <p:spPr>
          <a:xfrm>
            <a:off x="3814763" y="0"/>
            <a:ext cx="2919412" cy="493713"/>
          </a:xfrm>
          <a:prstGeom prst="rect">
            <a:avLst/>
          </a:prstGeom>
        </p:spPr>
        <p:txBody>
          <a:bodyPr vert="horz" lIns="91435" tIns="45718" rIns="91435" bIns="45718" rtlCol="0"/>
          <a:lstStyle>
            <a:lvl1pPr algn="r" eaLnBrk="1" hangingPunct="1">
              <a:defRPr sz="1200">
                <a:latin typeface="Arial" charset="0"/>
              </a:defRPr>
            </a:lvl1pPr>
          </a:lstStyle>
          <a:p>
            <a:pPr>
              <a:defRPr/>
            </a:pPr>
            <a:endParaRPr lang="en-US"/>
          </a:p>
        </p:txBody>
      </p:sp>
      <p:sp>
        <p:nvSpPr>
          <p:cNvPr id="4" name="Footer Placeholder 3">
            <a:extLst>
              <a:ext uri="{FF2B5EF4-FFF2-40B4-BE49-F238E27FC236}">
                <a16:creationId xmlns:a16="http://schemas.microsoft.com/office/drawing/2014/main" xmlns="" id="{F2CA6046-C604-487A-8C7A-8184E254B3D1}"/>
              </a:ext>
            </a:extLst>
          </p:cNvPr>
          <p:cNvSpPr>
            <a:spLocks noGrp="1"/>
          </p:cNvSpPr>
          <p:nvPr>
            <p:ph type="ftr" sz="quarter" idx="2"/>
          </p:nvPr>
        </p:nvSpPr>
        <p:spPr>
          <a:xfrm>
            <a:off x="0" y="9371013"/>
            <a:ext cx="2919413" cy="493712"/>
          </a:xfrm>
          <a:prstGeom prst="rect">
            <a:avLst/>
          </a:prstGeom>
        </p:spPr>
        <p:txBody>
          <a:bodyPr vert="horz" lIns="91435" tIns="45718" rIns="91435" bIns="45718" rtlCol="0" anchor="b"/>
          <a:lstStyle>
            <a:lvl1pPr algn="l" eaLnBrk="1" hangingPunct="1">
              <a:defRPr sz="1200">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xmlns="" id="{0A42D1EF-0A93-4786-B431-B8FB5F222E72}"/>
              </a:ext>
            </a:extLst>
          </p:cNvPr>
          <p:cNvSpPr>
            <a:spLocks noGrp="1"/>
          </p:cNvSpPr>
          <p:nvPr>
            <p:ph type="sldNum" sz="quarter" idx="3"/>
          </p:nvPr>
        </p:nvSpPr>
        <p:spPr>
          <a:xfrm>
            <a:off x="3814763" y="9371013"/>
            <a:ext cx="2919412" cy="493712"/>
          </a:xfrm>
          <a:prstGeom prst="rect">
            <a:avLst/>
          </a:prstGeom>
        </p:spPr>
        <p:txBody>
          <a:bodyPr vert="horz" wrap="square" lIns="91435" tIns="45718" rIns="91435" bIns="45718" numCol="1" anchor="b" anchorCtr="0" compatLnSpc="1">
            <a:prstTxWarp prst="textNoShape">
              <a:avLst/>
            </a:prstTxWarp>
          </a:bodyPr>
          <a:lstStyle>
            <a:lvl1pPr algn="r" eaLnBrk="1" hangingPunct="1">
              <a:defRPr sz="1200"/>
            </a:lvl1pPr>
          </a:lstStyle>
          <a:p>
            <a:pPr>
              <a:defRPr/>
            </a:pPr>
            <a:fld id="{8CCDEB29-9D93-4AF4-825C-2FAF476647D0}" type="slidenum">
              <a:rPr lang="en-US" altLang="vi-VN"/>
              <a:pPr>
                <a:defRPr/>
              </a:pPr>
              <a:t>‹#›</a:t>
            </a:fld>
            <a:endParaRPr lang="en-US" altLang="vi-VN"/>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xmlns="" id="{0417892E-08EA-4764-8A3F-6A53A9B63473}"/>
              </a:ext>
            </a:extLst>
          </p:cNvPr>
          <p:cNvSpPr>
            <a:spLocks noGrp="1" noChangeArrowheads="1"/>
          </p:cNvSpPr>
          <p:nvPr>
            <p:ph type="hdr" sz="quarter"/>
          </p:nvPr>
        </p:nvSpPr>
        <p:spPr bwMode="auto">
          <a:xfrm>
            <a:off x="0" y="0"/>
            <a:ext cx="2919413" cy="493713"/>
          </a:xfrm>
          <a:prstGeom prst="rect">
            <a:avLst/>
          </a:prstGeom>
          <a:noFill/>
          <a:ln>
            <a:noFill/>
          </a:ln>
          <a:effectLst/>
        </p:spPr>
        <p:txBody>
          <a:bodyPr vert="horz" wrap="square" lIns="91435" tIns="45718" rIns="91435" bIns="45718"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171" name="Rectangle 3">
            <a:extLst>
              <a:ext uri="{FF2B5EF4-FFF2-40B4-BE49-F238E27FC236}">
                <a16:creationId xmlns:a16="http://schemas.microsoft.com/office/drawing/2014/main" xmlns="" id="{B64AD639-397A-4801-B865-4A7B68DB9186}"/>
              </a:ext>
            </a:extLst>
          </p:cNvPr>
          <p:cNvSpPr>
            <a:spLocks noGrp="1" noChangeArrowheads="1"/>
          </p:cNvSpPr>
          <p:nvPr>
            <p:ph type="dt" idx="1"/>
          </p:nvPr>
        </p:nvSpPr>
        <p:spPr bwMode="auto">
          <a:xfrm>
            <a:off x="3814763" y="0"/>
            <a:ext cx="2919412" cy="493713"/>
          </a:xfrm>
          <a:prstGeom prst="rect">
            <a:avLst/>
          </a:prstGeom>
          <a:noFill/>
          <a:ln>
            <a:noFill/>
          </a:ln>
          <a:effectLst/>
        </p:spPr>
        <p:txBody>
          <a:bodyPr vert="horz" wrap="square" lIns="91435" tIns="45718" rIns="91435" bIns="45718"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a:extLst>
              <a:ext uri="{FF2B5EF4-FFF2-40B4-BE49-F238E27FC236}">
                <a16:creationId xmlns:a16="http://schemas.microsoft.com/office/drawing/2014/main" xmlns="" id="{5A0466EE-CD7F-421D-AB77-346FAF7DAFE3}"/>
              </a:ext>
            </a:extLst>
          </p:cNvPr>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a:extLst>
              <a:ext uri="{FF2B5EF4-FFF2-40B4-BE49-F238E27FC236}">
                <a16:creationId xmlns:a16="http://schemas.microsoft.com/office/drawing/2014/main" xmlns="" id="{4A4FA03D-BAB7-4C4E-8B57-069D5AB19558}"/>
              </a:ext>
            </a:extLst>
          </p:cNvPr>
          <p:cNvSpPr>
            <a:spLocks noGrp="1" noChangeArrowheads="1"/>
          </p:cNvSpPr>
          <p:nvPr>
            <p:ph type="body" sz="quarter" idx="3"/>
          </p:nvPr>
        </p:nvSpPr>
        <p:spPr bwMode="auto">
          <a:xfrm>
            <a:off x="673100" y="4686300"/>
            <a:ext cx="5389563" cy="4440238"/>
          </a:xfrm>
          <a:prstGeom prst="rect">
            <a:avLst/>
          </a:prstGeom>
          <a:noFill/>
          <a:ln>
            <a:noFill/>
          </a:ln>
          <a:effectLst/>
        </p:spPr>
        <p:txBody>
          <a:bodyPr vert="horz" wrap="square" lIns="91435" tIns="45718" rIns="91435" bIns="4571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a:extLst>
              <a:ext uri="{FF2B5EF4-FFF2-40B4-BE49-F238E27FC236}">
                <a16:creationId xmlns:a16="http://schemas.microsoft.com/office/drawing/2014/main" xmlns="" id="{56F9BB12-4D05-4413-A388-A26943949E38}"/>
              </a:ext>
            </a:extLst>
          </p:cNvPr>
          <p:cNvSpPr>
            <a:spLocks noGrp="1" noChangeArrowheads="1"/>
          </p:cNvSpPr>
          <p:nvPr>
            <p:ph type="ftr" sz="quarter" idx="4"/>
          </p:nvPr>
        </p:nvSpPr>
        <p:spPr bwMode="auto">
          <a:xfrm>
            <a:off x="0" y="9371013"/>
            <a:ext cx="2919413" cy="493712"/>
          </a:xfrm>
          <a:prstGeom prst="rect">
            <a:avLst/>
          </a:prstGeom>
          <a:noFill/>
          <a:ln>
            <a:noFill/>
          </a:ln>
          <a:effectLst/>
        </p:spPr>
        <p:txBody>
          <a:bodyPr vert="horz" wrap="square" lIns="91435" tIns="45718" rIns="91435" bIns="45718"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175" name="Rectangle 7">
            <a:extLst>
              <a:ext uri="{FF2B5EF4-FFF2-40B4-BE49-F238E27FC236}">
                <a16:creationId xmlns:a16="http://schemas.microsoft.com/office/drawing/2014/main" xmlns="" id="{433079F2-300D-4C75-97D0-12A8E719A7B9}"/>
              </a:ext>
            </a:extLst>
          </p:cNvPr>
          <p:cNvSpPr>
            <a:spLocks noGrp="1" noChangeArrowheads="1"/>
          </p:cNvSpPr>
          <p:nvPr>
            <p:ph type="sldNum" sz="quarter" idx="5"/>
          </p:nvPr>
        </p:nvSpPr>
        <p:spPr bwMode="auto">
          <a:xfrm>
            <a:off x="3814763" y="9371013"/>
            <a:ext cx="2919412" cy="493712"/>
          </a:xfrm>
          <a:prstGeom prst="rect">
            <a:avLst/>
          </a:prstGeom>
          <a:noFill/>
          <a:ln>
            <a:noFill/>
          </a:ln>
          <a:effectLst/>
        </p:spPr>
        <p:txBody>
          <a:bodyPr vert="horz" wrap="square" lIns="91435" tIns="45718" rIns="91435" bIns="45718" numCol="1" anchor="b" anchorCtr="0" compatLnSpc="1">
            <a:prstTxWarp prst="textNoShape">
              <a:avLst/>
            </a:prstTxWarp>
          </a:bodyPr>
          <a:lstStyle>
            <a:lvl1pPr algn="r" eaLnBrk="1" hangingPunct="1">
              <a:defRPr sz="1200"/>
            </a:lvl1pPr>
          </a:lstStyle>
          <a:p>
            <a:pPr>
              <a:defRPr/>
            </a:pPr>
            <a:fld id="{BB796CA7-DADA-4FE9-BED9-B65151BE8546}" type="slidenum">
              <a:rPr lang="en-US" altLang="vi-VN"/>
              <a:pPr>
                <a:defRPr/>
              </a:pPr>
              <a:t>‹#›</a:t>
            </a:fld>
            <a:endParaRPr lang="en-US" altLang="vi-VN"/>
          </a:p>
        </p:txBody>
      </p:sp>
    </p:spTree>
    <p:extLst>
      <p:ext uri="{BB962C8B-B14F-4D97-AF65-F5344CB8AC3E}">
        <p14:creationId xmlns:p14="http://schemas.microsoft.com/office/powerpoint/2010/main" val="85528179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xmlns="" id="{0E45E168-FA0B-4942-91B9-C0CD7FD94D8B}"/>
              </a:ext>
            </a:extLst>
          </p:cNvPr>
          <p:cNvSpPr>
            <a:spLocks noGrp="1" noRot="1" noChangeAspect="1" noChangeArrowheads="1" noTextEdit="1"/>
          </p:cNvSpPr>
          <p:nvPr>
            <p:ph type="sldImg"/>
          </p:nvPr>
        </p:nvSpPr>
        <p:spPr>
          <a:ln/>
        </p:spPr>
      </p:sp>
      <p:sp>
        <p:nvSpPr>
          <p:cNvPr id="9219" name="Rectangle 3">
            <a:extLst>
              <a:ext uri="{FF2B5EF4-FFF2-40B4-BE49-F238E27FC236}">
                <a16:creationId xmlns:a16="http://schemas.microsoft.com/office/drawing/2014/main" xmlns="" id="{8FB9D95F-DD56-40FD-B3F4-9C90E138F14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768350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165192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xmlns="" id="{66EE226E-4F3F-45D8-9D05-111B404CD921}"/>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xmlns="" id="{955CDAD3-2790-4C07-B64D-71C86255545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ltLang="vi-VN">
              <a:latin typeface="Arial" panose="020B0604020202020204" pitchFamily="34" charset="0"/>
            </a:endParaRPr>
          </a:p>
        </p:txBody>
      </p:sp>
    </p:spTree>
    <p:extLst>
      <p:ext uri="{BB962C8B-B14F-4D97-AF65-F5344CB8AC3E}">
        <p14:creationId xmlns:p14="http://schemas.microsoft.com/office/powerpoint/2010/main" val="532745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xmlns="" id="{E3FA608F-79AA-4027-BDA5-4D3B717211EC}"/>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xmlns="" id="{FC31A730-E68C-44F8-AA0A-A24F0369FA8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tLang="en-US">
              <a:latin typeface="Arial" panose="020B0604020202020204" pitchFamily="34" charset="0"/>
            </a:endParaRPr>
          </a:p>
        </p:txBody>
      </p:sp>
    </p:spTree>
    <p:extLst>
      <p:ext uri="{BB962C8B-B14F-4D97-AF65-F5344CB8AC3E}">
        <p14:creationId xmlns:p14="http://schemas.microsoft.com/office/powerpoint/2010/main" val="2135360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xmlns="" id="{74A2FE82-6B8F-4EA5-8A52-19EA27F93B02}"/>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xmlns="" id="{92384CC9-FE01-4F14-B28A-E694AEDA335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tLang="en-US">
              <a:latin typeface="Arial" panose="020B0604020202020204" pitchFamily="34" charset="0"/>
            </a:endParaRPr>
          </a:p>
        </p:txBody>
      </p:sp>
    </p:spTree>
    <p:extLst>
      <p:ext uri="{BB962C8B-B14F-4D97-AF65-F5344CB8AC3E}">
        <p14:creationId xmlns:p14="http://schemas.microsoft.com/office/powerpoint/2010/main" val="3113300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xmlns="" id="{C5479A24-BF74-4DA5-A6DB-56978CB80D2F}"/>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xmlns="" id="{903AFF4E-70AC-496A-96F2-00AE118445F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tLang="en-US">
              <a:latin typeface="Arial" panose="020B0604020202020204" pitchFamily="34" charset="0"/>
            </a:endParaRPr>
          </a:p>
        </p:txBody>
      </p:sp>
    </p:spTree>
    <p:extLst>
      <p:ext uri="{BB962C8B-B14F-4D97-AF65-F5344CB8AC3E}">
        <p14:creationId xmlns:p14="http://schemas.microsoft.com/office/powerpoint/2010/main" val="3853967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xmlns="" id="{58527BC4-DDEE-4E52-BB93-1A332303046F}"/>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xmlns="" id="{CBB25B2F-4C12-4519-AB9D-05799DA52B3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ltLang="vi-VN">
              <a:latin typeface="Arial" panose="020B0604020202020204" pitchFamily="34" charset="0"/>
            </a:endParaRPr>
          </a:p>
        </p:txBody>
      </p:sp>
    </p:spTree>
    <p:extLst>
      <p:ext uri="{BB962C8B-B14F-4D97-AF65-F5344CB8AC3E}">
        <p14:creationId xmlns:p14="http://schemas.microsoft.com/office/powerpoint/2010/main" val="2659502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xmlns="" id="{FD51FF3B-6344-43C7-9880-959A3668CCFA}"/>
              </a:ext>
            </a:extLst>
          </p:cNvPr>
          <p:cNvSpPr>
            <a:spLocks noGrp="1" noRot="1" noChangeAspect="1" noChangeArrowheads="1" noTextEdit="1"/>
          </p:cNvSpPr>
          <p:nvPr>
            <p:ph type="sldImg"/>
          </p:nvPr>
        </p:nvSpPr>
        <p:spPr>
          <a:ln/>
        </p:spPr>
      </p:sp>
      <p:sp>
        <p:nvSpPr>
          <p:cNvPr id="50179" name="Notes Placeholder 2">
            <a:extLst>
              <a:ext uri="{FF2B5EF4-FFF2-40B4-BE49-F238E27FC236}">
                <a16:creationId xmlns:a16="http://schemas.microsoft.com/office/drawing/2014/main" xmlns="" id="{D1BD2C32-ACE9-4E72-8511-FD530543B6F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ltLang="vi-VN">
              <a:latin typeface="Arial" panose="020B0604020202020204" pitchFamily="34" charset="0"/>
            </a:endParaRPr>
          </a:p>
        </p:txBody>
      </p:sp>
    </p:spTree>
    <p:extLst>
      <p:ext uri="{BB962C8B-B14F-4D97-AF65-F5344CB8AC3E}">
        <p14:creationId xmlns:p14="http://schemas.microsoft.com/office/powerpoint/2010/main" val="1750383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xmlns="" id="{3B5E1C52-CB91-4DFD-A488-5E0E279C201A}"/>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xmlns="" id="{EC22A772-2628-4107-87CD-DFEE025E4A5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extLst>
      <p:ext uri="{BB962C8B-B14F-4D97-AF65-F5344CB8AC3E}">
        <p14:creationId xmlns:p14="http://schemas.microsoft.com/office/powerpoint/2010/main" val="1329709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xmlns="" id="{3B5E1C52-CB91-4DFD-A488-5E0E279C201A}"/>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xmlns="" id="{EC22A772-2628-4107-87CD-DFEE025E4A5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extLst>
      <p:ext uri="{BB962C8B-B14F-4D97-AF65-F5344CB8AC3E}">
        <p14:creationId xmlns:p14="http://schemas.microsoft.com/office/powerpoint/2010/main" val="3941764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E7AFEC57-34D4-41CD-8A75-49E6BF716E5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759ECD04-E744-48EB-AACD-94A615DA5F5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BE985112-913F-4FDF-B186-F3DA18EB60DB}"/>
              </a:ext>
            </a:extLst>
          </p:cNvPr>
          <p:cNvSpPr>
            <a:spLocks noGrp="1" noChangeArrowheads="1"/>
          </p:cNvSpPr>
          <p:nvPr>
            <p:ph type="sldNum" sz="quarter" idx="12"/>
          </p:nvPr>
        </p:nvSpPr>
        <p:spPr>
          <a:ln/>
        </p:spPr>
        <p:txBody>
          <a:bodyPr/>
          <a:lstStyle>
            <a:lvl1pPr>
              <a:defRPr/>
            </a:lvl1pPr>
          </a:lstStyle>
          <a:p>
            <a:pPr>
              <a:defRPr/>
            </a:pPr>
            <a:fld id="{9FDF43D5-E5F3-44EF-B2FE-E0F4D84DAC89}" type="slidenum">
              <a:rPr lang="en-US" altLang="vi-VN"/>
              <a:pPr>
                <a:defRPr/>
              </a:pPr>
              <a:t>‹#›</a:t>
            </a:fld>
            <a:endParaRPr lang="en-US" altLang="vi-VN"/>
          </a:p>
        </p:txBody>
      </p:sp>
    </p:spTree>
    <p:extLst>
      <p:ext uri="{BB962C8B-B14F-4D97-AF65-F5344CB8AC3E}">
        <p14:creationId xmlns:p14="http://schemas.microsoft.com/office/powerpoint/2010/main" val="376711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9D58F923-DBBF-4E6E-B612-795023F5A16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42ADF8C8-36BC-4D8C-9E9E-5C42DDD727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83D702FE-8851-4183-A51A-4492D1246200}"/>
              </a:ext>
            </a:extLst>
          </p:cNvPr>
          <p:cNvSpPr>
            <a:spLocks noGrp="1" noChangeArrowheads="1"/>
          </p:cNvSpPr>
          <p:nvPr>
            <p:ph type="sldNum" sz="quarter" idx="12"/>
          </p:nvPr>
        </p:nvSpPr>
        <p:spPr>
          <a:ln/>
        </p:spPr>
        <p:txBody>
          <a:bodyPr/>
          <a:lstStyle>
            <a:lvl1pPr>
              <a:defRPr/>
            </a:lvl1pPr>
          </a:lstStyle>
          <a:p>
            <a:pPr>
              <a:defRPr/>
            </a:pPr>
            <a:fld id="{21116376-0B42-45B7-BC05-0FF383ACCC67}" type="slidenum">
              <a:rPr lang="en-US" altLang="vi-VN"/>
              <a:pPr>
                <a:defRPr/>
              </a:pPr>
              <a:t>‹#›</a:t>
            </a:fld>
            <a:endParaRPr lang="en-US" altLang="vi-VN"/>
          </a:p>
        </p:txBody>
      </p:sp>
    </p:spTree>
    <p:extLst>
      <p:ext uri="{BB962C8B-B14F-4D97-AF65-F5344CB8AC3E}">
        <p14:creationId xmlns:p14="http://schemas.microsoft.com/office/powerpoint/2010/main" val="2777270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CB4A69C0-EFB3-4500-A40A-F2F0895066D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6C82AB60-01A9-49C0-A07B-26DC05C6CE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DED6FCE7-65EF-4178-9E25-E4A162212062}"/>
              </a:ext>
            </a:extLst>
          </p:cNvPr>
          <p:cNvSpPr>
            <a:spLocks noGrp="1" noChangeArrowheads="1"/>
          </p:cNvSpPr>
          <p:nvPr>
            <p:ph type="sldNum" sz="quarter" idx="12"/>
          </p:nvPr>
        </p:nvSpPr>
        <p:spPr>
          <a:ln/>
        </p:spPr>
        <p:txBody>
          <a:bodyPr/>
          <a:lstStyle>
            <a:lvl1pPr>
              <a:defRPr/>
            </a:lvl1pPr>
          </a:lstStyle>
          <a:p>
            <a:pPr>
              <a:defRPr/>
            </a:pPr>
            <a:fld id="{221E1512-1BF2-45E6-9E4D-E46F372C5AA7}" type="slidenum">
              <a:rPr lang="en-US" altLang="vi-VN"/>
              <a:pPr>
                <a:defRPr/>
              </a:pPr>
              <a:t>‹#›</a:t>
            </a:fld>
            <a:endParaRPr lang="en-US" altLang="vi-VN"/>
          </a:p>
        </p:txBody>
      </p:sp>
    </p:spTree>
    <p:extLst>
      <p:ext uri="{BB962C8B-B14F-4D97-AF65-F5344CB8AC3E}">
        <p14:creationId xmlns:p14="http://schemas.microsoft.com/office/powerpoint/2010/main" val="1119667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A107DC77-5FB7-4AC5-9930-855F61778E0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B564E61D-3B69-4E76-BC2B-4CC004227E2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30EE5B60-A7AA-4294-931E-712B017DF72A}"/>
              </a:ext>
            </a:extLst>
          </p:cNvPr>
          <p:cNvSpPr>
            <a:spLocks noGrp="1" noChangeArrowheads="1"/>
          </p:cNvSpPr>
          <p:nvPr>
            <p:ph type="sldNum" sz="quarter" idx="12"/>
          </p:nvPr>
        </p:nvSpPr>
        <p:spPr>
          <a:ln/>
        </p:spPr>
        <p:txBody>
          <a:bodyPr/>
          <a:lstStyle>
            <a:lvl1pPr>
              <a:defRPr/>
            </a:lvl1pPr>
          </a:lstStyle>
          <a:p>
            <a:pPr>
              <a:defRPr/>
            </a:pPr>
            <a:fld id="{C12F048C-A6CC-4FD0-8F3F-69257E34CF6A}" type="slidenum">
              <a:rPr lang="en-US" altLang="vi-VN"/>
              <a:pPr>
                <a:defRPr/>
              </a:pPr>
              <a:t>‹#›</a:t>
            </a:fld>
            <a:endParaRPr lang="en-US" altLang="vi-VN"/>
          </a:p>
        </p:txBody>
      </p:sp>
    </p:spTree>
    <p:extLst>
      <p:ext uri="{BB962C8B-B14F-4D97-AF65-F5344CB8AC3E}">
        <p14:creationId xmlns:p14="http://schemas.microsoft.com/office/powerpoint/2010/main" val="3339670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F102A118-4F99-48E1-8C99-462D9FAF857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0CB389EA-8F3C-4736-B133-5E7D9C15AE1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097D2011-E454-4E34-90A5-F03244ADA34F}"/>
              </a:ext>
            </a:extLst>
          </p:cNvPr>
          <p:cNvSpPr>
            <a:spLocks noGrp="1" noChangeArrowheads="1"/>
          </p:cNvSpPr>
          <p:nvPr>
            <p:ph type="sldNum" sz="quarter" idx="12"/>
          </p:nvPr>
        </p:nvSpPr>
        <p:spPr>
          <a:ln/>
        </p:spPr>
        <p:txBody>
          <a:bodyPr/>
          <a:lstStyle>
            <a:lvl1pPr>
              <a:defRPr/>
            </a:lvl1pPr>
          </a:lstStyle>
          <a:p>
            <a:pPr>
              <a:defRPr/>
            </a:pPr>
            <a:fld id="{E5FA4D32-CC05-4482-B8F4-D2434CFE18DC}" type="slidenum">
              <a:rPr lang="en-US" altLang="vi-VN"/>
              <a:pPr>
                <a:defRPr/>
              </a:pPr>
              <a:t>‹#›</a:t>
            </a:fld>
            <a:endParaRPr lang="en-US" altLang="vi-VN"/>
          </a:p>
        </p:txBody>
      </p:sp>
    </p:spTree>
    <p:extLst>
      <p:ext uri="{BB962C8B-B14F-4D97-AF65-F5344CB8AC3E}">
        <p14:creationId xmlns:p14="http://schemas.microsoft.com/office/powerpoint/2010/main" val="662509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CDA35C92-7884-4BE5-AFE1-7AE631184AF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6E75278F-17BC-4185-B6E2-364B943BEE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9130149F-0478-4927-91EE-E1D99DC994F2}"/>
              </a:ext>
            </a:extLst>
          </p:cNvPr>
          <p:cNvSpPr>
            <a:spLocks noGrp="1" noChangeArrowheads="1"/>
          </p:cNvSpPr>
          <p:nvPr>
            <p:ph type="sldNum" sz="quarter" idx="12"/>
          </p:nvPr>
        </p:nvSpPr>
        <p:spPr>
          <a:ln/>
        </p:spPr>
        <p:txBody>
          <a:bodyPr/>
          <a:lstStyle>
            <a:lvl1pPr>
              <a:defRPr/>
            </a:lvl1pPr>
          </a:lstStyle>
          <a:p>
            <a:pPr>
              <a:defRPr/>
            </a:pPr>
            <a:fld id="{3E220FE1-3C62-4FD5-B939-B9C385A135E5}" type="slidenum">
              <a:rPr lang="en-US" altLang="vi-VN"/>
              <a:pPr>
                <a:defRPr/>
              </a:pPr>
              <a:t>‹#›</a:t>
            </a:fld>
            <a:endParaRPr lang="en-US" altLang="vi-VN"/>
          </a:p>
        </p:txBody>
      </p:sp>
    </p:spTree>
    <p:extLst>
      <p:ext uri="{BB962C8B-B14F-4D97-AF65-F5344CB8AC3E}">
        <p14:creationId xmlns:p14="http://schemas.microsoft.com/office/powerpoint/2010/main" val="1558748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5C4609B4-B3E2-498E-B9A9-AB365892E20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0CAD6553-BD08-4315-A3AA-615F9C6A83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71B8C31E-C154-4877-BAE6-2A6591AB61FA}"/>
              </a:ext>
            </a:extLst>
          </p:cNvPr>
          <p:cNvSpPr>
            <a:spLocks noGrp="1" noChangeArrowheads="1"/>
          </p:cNvSpPr>
          <p:nvPr>
            <p:ph type="sldNum" sz="quarter" idx="12"/>
          </p:nvPr>
        </p:nvSpPr>
        <p:spPr>
          <a:ln/>
        </p:spPr>
        <p:txBody>
          <a:bodyPr/>
          <a:lstStyle>
            <a:lvl1pPr>
              <a:defRPr/>
            </a:lvl1pPr>
          </a:lstStyle>
          <a:p>
            <a:pPr>
              <a:defRPr/>
            </a:pPr>
            <a:fld id="{29B61C4B-4784-4F73-BCD3-8D8C86AA755D}" type="slidenum">
              <a:rPr lang="en-US" altLang="vi-VN"/>
              <a:pPr>
                <a:defRPr/>
              </a:pPr>
              <a:t>‹#›</a:t>
            </a:fld>
            <a:endParaRPr lang="en-US" altLang="vi-VN"/>
          </a:p>
        </p:txBody>
      </p:sp>
    </p:spTree>
    <p:extLst>
      <p:ext uri="{BB962C8B-B14F-4D97-AF65-F5344CB8AC3E}">
        <p14:creationId xmlns:p14="http://schemas.microsoft.com/office/powerpoint/2010/main" val="3756410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C0D1C473-0D4A-4880-89D2-D45C2516D5D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EB016664-1E54-4477-8AFC-AD3A0AF4FDB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E7979CB5-22C8-40E8-A88C-A37789CC6ECA}"/>
              </a:ext>
            </a:extLst>
          </p:cNvPr>
          <p:cNvSpPr>
            <a:spLocks noGrp="1" noChangeArrowheads="1"/>
          </p:cNvSpPr>
          <p:nvPr>
            <p:ph type="sldNum" sz="quarter" idx="12"/>
          </p:nvPr>
        </p:nvSpPr>
        <p:spPr>
          <a:ln/>
        </p:spPr>
        <p:txBody>
          <a:bodyPr/>
          <a:lstStyle>
            <a:lvl1pPr>
              <a:defRPr/>
            </a:lvl1pPr>
          </a:lstStyle>
          <a:p>
            <a:pPr>
              <a:defRPr/>
            </a:pPr>
            <a:fld id="{8CCE4277-B24F-4B2C-81FD-8005471A4D36}" type="slidenum">
              <a:rPr lang="en-US" altLang="vi-VN"/>
              <a:pPr>
                <a:defRPr/>
              </a:pPr>
              <a:t>‹#›</a:t>
            </a:fld>
            <a:endParaRPr lang="en-US" altLang="vi-VN"/>
          </a:p>
        </p:txBody>
      </p:sp>
    </p:spTree>
    <p:extLst>
      <p:ext uri="{BB962C8B-B14F-4D97-AF65-F5344CB8AC3E}">
        <p14:creationId xmlns:p14="http://schemas.microsoft.com/office/powerpoint/2010/main" val="1925608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9F657EE5-501D-41A1-A414-93E46354134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2B086C70-3201-4E12-B5CD-1140F51AEF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A5DC9745-D04D-4ED3-9D34-CDA0DA30370C}"/>
              </a:ext>
            </a:extLst>
          </p:cNvPr>
          <p:cNvSpPr>
            <a:spLocks noGrp="1" noChangeArrowheads="1"/>
          </p:cNvSpPr>
          <p:nvPr>
            <p:ph type="sldNum" sz="quarter" idx="12"/>
          </p:nvPr>
        </p:nvSpPr>
        <p:spPr>
          <a:ln/>
        </p:spPr>
        <p:txBody>
          <a:bodyPr/>
          <a:lstStyle>
            <a:lvl1pPr>
              <a:defRPr/>
            </a:lvl1pPr>
          </a:lstStyle>
          <a:p>
            <a:pPr>
              <a:defRPr/>
            </a:pPr>
            <a:fld id="{4C4D0338-2B17-47E7-A69B-AF6B144ACE2E}" type="slidenum">
              <a:rPr lang="en-US" altLang="vi-VN"/>
              <a:pPr>
                <a:defRPr/>
              </a:pPr>
              <a:t>‹#›</a:t>
            </a:fld>
            <a:endParaRPr lang="en-US" altLang="vi-VN"/>
          </a:p>
        </p:txBody>
      </p:sp>
    </p:spTree>
    <p:extLst>
      <p:ext uri="{BB962C8B-B14F-4D97-AF65-F5344CB8AC3E}">
        <p14:creationId xmlns:p14="http://schemas.microsoft.com/office/powerpoint/2010/main" val="1619559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675B13A8-6F30-4DA5-8A32-DC9C55CD236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D397B68C-8309-49E6-AAF3-BA62162A972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A0D6C74A-AD37-4F40-85EC-0AAFB18A2BD9}"/>
              </a:ext>
            </a:extLst>
          </p:cNvPr>
          <p:cNvSpPr>
            <a:spLocks noGrp="1" noChangeArrowheads="1"/>
          </p:cNvSpPr>
          <p:nvPr>
            <p:ph type="sldNum" sz="quarter" idx="12"/>
          </p:nvPr>
        </p:nvSpPr>
        <p:spPr>
          <a:ln/>
        </p:spPr>
        <p:txBody>
          <a:bodyPr/>
          <a:lstStyle>
            <a:lvl1pPr>
              <a:defRPr/>
            </a:lvl1pPr>
          </a:lstStyle>
          <a:p>
            <a:pPr>
              <a:defRPr/>
            </a:pPr>
            <a:fld id="{82DE6B95-2E0E-4BE3-A127-9E5509DDA0CE}" type="slidenum">
              <a:rPr lang="en-US" altLang="vi-VN"/>
              <a:pPr>
                <a:defRPr/>
              </a:pPr>
              <a:t>‹#›</a:t>
            </a:fld>
            <a:endParaRPr lang="en-US" altLang="vi-VN"/>
          </a:p>
        </p:txBody>
      </p:sp>
    </p:spTree>
    <p:extLst>
      <p:ext uri="{BB962C8B-B14F-4D97-AF65-F5344CB8AC3E}">
        <p14:creationId xmlns:p14="http://schemas.microsoft.com/office/powerpoint/2010/main" val="3435537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A22B939A-21D3-498D-BC76-1478C960BCE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938AEBBE-28FB-4D83-9938-F841B739FC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F2F3ABA2-8309-451F-A36C-4CF14124A9ED}"/>
              </a:ext>
            </a:extLst>
          </p:cNvPr>
          <p:cNvSpPr>
            <a:spLocks noGrp="1" noChangeArrowheads="1"/>
          </p:cNvSpPr>
          <p:nvPr>
            <p:ph type="sldNum" sz="quarter" idx="12"/>
          </p:nvPr>
        </p:nvSpPr>
        <p:spPr>
          <a:ln/>
        </p:spPr>
        <p:txBody>
          <a:bodyPr/>
          <a:lstStyle>
            <a:lvl1pPr>
              <a:defRPr/>
            </a:lvl1pPr>
          </a:lstStyle>
          <a:p>
            <a:pPr>
              <a:defRPr/>
            </a:pPr>
            <a:fld id="{65B9FBD1-C470-4D8A-AB50-CCB0C1A8809E}" type="slidenum">
              <a:rPr lang="en-US" altLang="vi-VN"/>
              <a:pPr>
                <a:defRPr/>
              </a:pPr>
              <a:t>‹#›</a:t>
            </a:fld>
            <a:endParaRPr lang="en-US" altLang="vi-VN"/>
          </a:p>
        </p:txBody>
      </p:sp>
    </p:spTree>
    <p:extLst>
      <p:ext uri="{BB962C8B-B14F-4D97-AF65-F5344CB8AC3E}">
        <p14:creationId xmlns:p14="http://schemas.microsoft.com/office/powerpoint/2010/main" val="470507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26C8FA3C-2CEC-4995-92B0-4E38BFB6C45E}"/>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Rectangle 3">
            <a:extLst>
              <a:ext uri="{FF2B5EF4-FFF2-40B4-BE49-F238E27FC236}">
                <a16:creationId xmlns:a16="http://schemas.microsoft.com/office/drawing/2014/main" xmlns="" id="{9FAC440C-3E20-49A2-8699-648ABBFB854A}"/>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8" name="Rectangle 4">
            <a:extLst>
              <a:ext uri="{FF2B5EF4-FFF2-40B4-BE49-F238E27FC236}">
                <a16:creationId xmlns:a16="http://schemas.microsoft.com/office/drawing/2014/main" xmlns="" id="{21452673-6569-4644-B554-9649EB2256DC}"/>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xmlns="" id="{85A884BB-FE3B-4761-AE8F-AA6781E045FF}"/>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xmlns="" id="{93CF156F-103F-4145-B050-A97C8B793759}"/>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319828AC-D469-4138-A72B-D0BCC6BE6DAE}"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21682A08-B782-4B1D-8E4F-018645E38367}"/>
              </a:ext>
            </a:extLst>
          </p:cNvPr>
          <p:cNvSpPr>
            <a:spLocks noGrp="1" noChangeArrowheads="1"/>
          </p:cNvSpPr>
          <p:nvPr>
            <p:ph type="ctrTitle"/>
          </p:nvPr>
        </p:nvSpPr>
        <p:spPr>
          <a:xfrm>
            <a:off x="-152400" y="0"/>
            <a:ext cx="9277350" cy="6629400"/>
          </a:xfrm>
        </p:spPr>
        <p:txBody>
          <a:bodyPr/>
          <a:lstStyle/>
          <a:p>
            <a:pPr eaLnBrk="1" hangingPunct="1">
              <a:defRPr/>
            </a:pPr>
            <a:r>
              <a:rPr lang="en-US" sz="4000" b="1" dirty="0">
                <a:solidFill>
                  <a:srgbClr val="FF0066"/>
                </a:solidFill>
                <a:effectLst>
                  <a:outerShdw blurRad="38100" dist="38100" dir="2700000" algn="tl">
                    <a:srgbClr val="C0C0C0"/>
                  </a:outerShdw>
                </a:effectLst>
                <a:latin typeface="Times New Roman" pitchFamily="18" charset="0"/>
                <a:cs typeface="Times New Roman" pitchFamily="18" charset="0"/>
              </a:rPr>
              <a:t/>
            </a:r>
            <a:br>
              <a:rPr lang="en-US" sz="4000" b="1" dirty="0">
                <a:solidFill>
                  <a:srgbClr val="FF0066"/>
                </a:solidFill>
                <a:effectLst>
                  <a:outerShdw blurRad="38100" dist="38100" dir="2700000" algn="tl">
                    <a:srgbClr val="C0C0C0"/>
                  </a:outerShdw>
                </a:effectLst>
                <a:latin typeface="Times New Roman" pitchFamily="18" charset="0"/>
                <a:cs typeface="Times New Roman" pitchFamily="18" charset="0"/>
              </a:rPr>
            </a:br>
            <a:r>
              <a:rPr lang="en-US" sz="4000" b="1" dirty="0">
                <a:solidFill>
                  <a:srgbClr val="FF0066"/>
                </a:solidFill>
                <a:effectLst>
                  <a:outerShdw blurRad="38100" dist="38100" dir="2700000" algn="tl">
                    <a:srgbClr val="C0C0C0"/>
                  </a:outerShdw>
                </a:effectLst>
                <a:latin typeface="Times New Roman" pitchFamily="18" charset="0"/>
                <a:cs typeface="Times New Roman" pitchFamily="18" charset="0"/>
              </a:rPr>
              <a:t/>
            </a:r>
            <a:br>
              <a:rPr lang="en-US" sz="4000" b="1" dirty="0">
                <a:solidFill>
                  <a:srgbClr val="FF0066"/>
                </a:solidFill>
                <a:effectLst>
                  <a:outerShdw blurRad="38100" dist="38100" dir="2700000" algn="tl">
                    <a:srgbClr val="C0C0C0"/>
                  </a:outerShdw>
                </a:effectLst>
                <a:latin typeface="Times New Roman" pitchFamily="18" charset="0"/>
                <a:cs typeface="Times New Roman" pitchFamily="18" charset="0"/>
              </a:rPr>
            </a:br>
            <a:r>
              <a:rPr lang="en-US" sz="4000" b="1" dirty="0">
                <a:solidFill>
                  <a:srgbClr val="FF0066"/>
                </a:solidFill>
                <a:effectLst>
                  <a:outerShdw blurRad="38100" dist="38100" dir="2700000" algn="tl">
                    <a:srgbClr val="C0C0C0"/>
                  </a:outerShdw>
                </a:effectLst>
                <a:latin typeface="Times New Roman" pitchFamily="18" charset="0"/>
                <a:cs typeface="Times New Roman" pitchFamily="18" charset="0"/>
              </a:rPr>
              <a:t/>
            </a:r>
            <a:br>
              <a:rPr lang="en-US" sz="4000" b="1" dirty="0">
                <a:solidFill>
                  <a:srgbClr val="FF0066"/>
                </a:solidFill>
                <a:effectLst>
                  <a:outerShdw blurRad="38100" dist="38100" dir="2700000" algn="tl">
                    <a:srgbClr val="C0C0C0"/>
                  </a:outerShdw>
                </a:effectLst>
                <a:latin typeface="Times New Roman" pitchFamily="18" charset="0"/>
                <a:cs typeface="Times New Roman" pitchFamily="18" charset="0"/>
              </a:rPr>
            </a:br>
            <a:r>
              <a:rPr lang="en-US" sz="4000" b="1" dirty="0">
                <a:solidFill>
                  <a:srgbClr val="FF0066"/>
                </a:solidFill>
                <a:effectLst>
                  <a:outerShdw blurRad="38100" dist="38100" dir="2700000" algn="tl">
                    <a:srgbClr val="C0C0C0"/>
                  </a:outerShdw>
                </a:effectLst>
                <a:latin typeface="Times New Roman" pitchFamily="18" charset="0"/>
                <a:cs typeface="Times New Roman" pitchFamily="18" charset="0"/>
              </a:rPr>
              <a:t/>
            </a:r>
            <a:br>
              <a:rPr lang="en-US" sz="4000" b="1" dirty="0">
                <a:solidFill>
                  <a:srgbClr val="FF0066"/>
                </a:solidFill>
                <a:effectLst>
                  <a:outerShdw blurRad="38100" dist="38100" dir="2700000" algn="tl">
                    <a:srgbClr val="C0C0C0"/>
                  </a:outerShdw>
                </a:effectLst>
                <a:latin typeface="Times New Roman" pitchFamily="18" charset="0"/>
                <a:cs typeface="Times New Roman" pitchFamily="18" charset="0"/>
              </a:rPr>
            </a:br>
            <a:r>
              <a:rPr lang="en-US" sz="4000" b="1" dirty="0">
                <a:solidFill>
                  <a:srgbClr val="FF0066"/>
                </a:solidFill>
                <a:effectLst>
                  <a:outerShdw blurRad="38100" dist="38100" dir="2700000" algn="tl">
                    <a:srgbClr val="C0C0C0"/>
                  </a:outerShdw>
                </a:effectLst>
                <a:latin typeface="Times New Roman" pitchFamily="18" charset="0"/>
                <a:cs typeface="Times New Roman" pitchFamily="18" charset="0"/>
              </a:rPr>
              <a:t> </a:t>
            </a:r>
            <a:br>
              <a:rPr lang="en-US" sz="4000" b="1" dirty="0">
                <a:solidFill>
                  <a:srgbClr val="FF0066"/>
                </a:solidFill>
                <a:effectLst>
                  <a:outerShdw blurRad="38100" dist="38100" dir="2700000" algn="tl">
                    <a:srgbClr val="C0C0C0"/>
                  </a:outerShdw>
                </a:effectLst>
                <a:latin typeface="Times New Roman" pitchFamily="18" charset="0"/>
                <a:cs typeface="Times New Roman" pitchFamily="18" charset="0"/>
              </a:rPr>
            </a:br>
            <a:r>
              <a:rPr lang="en-US" sz="4000" b="1" dirty="0">
                <a:solidFill>
                  <a:srgbClr val="FF0066"/>
                </a:solidFill>
                <a:effectLst>
                  <a:outerShdw blurRad="38100" dist="38100" dir="2700000" algn="tl">
                    <a:srgbClr val="C0C0C0"/>
                  </a:outerShdw>
                </a:effectLst>
                <a:latin typeface="Times New Roman" pitchFamily="18" charset="0"/>
                <a:cs typeface="Times New Roman" pitchFamily="18" charset="0"/>
              </a:rPr>
              <a:t/>
            </a:r>
            <a:br>
              <a:rPr lang="en-US" sz="4000" b="1" dirty="0">
                <a:solidFill>
                  <a:srgbClr val="FF0066"/>
                </a:solidFill>
                <a:effectLst>
                  <a:outerShdw blurRad="38100" dist="38100" dir="2700000" algn="tl">
                    <a:srgbClr val="C0C0C0"/>
                  </a:outerShdw>
                </a:effectLst>
                <a:latin typeface="Times New Roman" pitchFamily="18" charset="0"/>
                <a:cs typeface="Times New Roman" pitchFamily="18" charset="0"/>
              </a:rPr>
            </a:br>
            <a:r>
              <a:rPr lang="en-US" sz="4000" b="1" dirty="0">
                <a:solidFill>
                  <a:srgbClr val="FF0066"/>
                </a:solidFill>
                <a:effectLst>
                  <a:outerShdw blurRad="38100" dist="38100" dir="2700000" algn="tl">
                    <a:srgbClr val="C0C0C0"/>
                  </a:outerShdw>
                </a:effectLst>
                <a:latin typeface="Times New Roman" pitchFamily="18" charset="0"/>
                <a:cs typeface="Times New Roman" pitchFamily="18" charset="0"/>
              </a:rPr>
              <a:t/>
            </a:r>
            <a:br>
              <a:rPr lang="en-US" sz="4000" b="1" dirty="0">
                <a:solidFill>
                  <a:srgbClr val="FF0066"/>
                </a:solidFill>
                <a:effectLst>
                  <a:outerShdw blurRad="38100" dist="38100" dir="2700000" algn="tl">
                    <a:srgbClr val="C0C0C0"/>
                  </a:outerShdw>
                </a:effectLst>
                <a:latin typeface="Times New Roman" pitchFamily="18" charset="0"/>
                <a:cs typeface="Times New Roman" pitchFamily="18" charset="0"/>
              </a:rPr>
            </a:br>
            <a:r>
              <a:rPr lang="en-US" sz="2400" b="1" dirty="0">
                <a:solidFill>
                  <a:srgbClr val="FF0066"/>
                </a:solidFill>
                <a:effectLst>
                  <a:outerShdw blurRad="38100" dist="38100" dir="2700000" algn="tl">
                    <a:srgbClr val="C0C0C0"/>
                  </a:outerShdw>
                </a:effectLst>
                <a:latin typeface="Times New Roman" pitchFamily="18" charset="0"/>
                <a:cs typeface="Times New Roman" pitchFamily="18" charset="0"/>
              </a:rPr>
              <a:t>GIỚI THIỆU </a:t>
            </a:r>
            <a:r>
              <a:rPr lang="en-US" sz="2400" b="1" spc="-90" dirty="0">
                <a:solidFill>
                  <a:srgbClr val="FF0066"/>
                </a:solidFill>
                <a:effectLst>
                  <a:outerShdw blurRad="38100" dist="38100" dir="2700000" algn="tl">
                    <a:srgbClr val="C0C0C0"/>
                  </a:outerShdw>
                </a:effectLst>
                <a:latin typeface="Times New Roman" pitchFamily="18" charset="0"/>
                <a:cs typeface="Times New Roman" pitchFamily="18" charset="0"/>
              </a:rPr>
              <a:t>DỰ ÁN </a:t>
            </a:r>
            <a:br>
              <a:rPr lang="en-US" sz="2400" b="1" spc="-90" dirty="0">
                <a:solidFill>
                  <a:srgbClr val="FF0066"/>
                </a:solidFill>
                <a:effectLst>
                  <a:outerShdw blurRad="38100" dist="38100" dir="2700000" algn="tl">
                    <a:srgbClr val="C0C0C0"/>
                  </a:outerShdw>
                </a:effectLst>
                <a:latin typeface="Times New Roman" pitchFamily="18" charset="0"/>
                <a:cs typeface="Times New Roman" pitchFamily="18" charset="0"/>
              </a:rPr>
            </a:br>
            <a:r>
              <a:rPr lang="en-US" sz="2400" b="1" spc="-90" dirty="0">
                <a:solidFill>
                  <a:srgbClr val="FF0066"/>
                </a:solidFill>
                <a:effectLst>
                  <a:outerShdw blurRad="38100" dist="38100" dir="2700000" algn="tl">
                    <a:srgbClr val="C0C0C0"/>
                  </a:outerShdw>
                </a:effectLst>
                <a:latin typeface="Times New Roman" pitchFamily="18" charset="0"/>
                <a:cs typeface="Times New Roman" pitchFamily="18" charset="0"/>
              </a:rPr>
              <a:t>THÍ ĐIỂM ĐƯA BÁC SĨ TRẺ TÌNH NGUYỆN VỀ CÔNG TÁC </a:t>
            </a:r>
            <a:r>
              <a:rPr lang="en-US" sz="2400" b="1" dirty="0">
                <a:solidFill>
                  <a:srgbClr val="FF0066"/>
                </a:solidFill>
                <a:effectLst>
                  <a:outerShdw blurRad="38100" dist="38100" dir="2700000" algn="tl">
                    <a:srgbClr val="C0C0C0"/>
                  </a:outerShdw>
                </a:effectLst>
                <a:latin typeface="Times New Roman" pitchFamily="18" charset="0"/>
                <a:cs typeface="Times New Roman" pitchFamily="18" charset="0"/>
              </a:rPr>
              <a:t>TẠI MIỀN NÚI, VÙNG SÂU, VÙNG XA, BIÊN GIỚI, HẢI ĐẢO, </a:t>
            </a:r>
            <a:br>
              <a:rPr lang="en-US" sz="2400" b="1" dirty="0">
                <a:solidFill>
                  <a:srgbClr val="FF0066"/>
                </a:solidFill>
                <a:effectLst>
                  <a:outerShdw blurRad="38100" dist="38100" dir="2700000" algn="tl">
                    <a:srgbClr val="C0C0C0"/>
                  </a:outerShdw>
                </a:effectLst>
                <a:latin typeface="Times New Roman" pitchFamily="18" charset="0"/>
                <a:cs typeface="Times New Roman" pitchFamily="18" charset="0"/>
              </a:rPr>
            </a:br>
            <a:r>
              <a:rPr lang="en-US" sz="2400" b="1" dirty="0">
                <a:solidFill>
                  <a:srgbClr val="FF0066"/>
                </a:solidFill>
                <a:effectLst>
                  <a:outerShdw blurRad="38100" dist="38100" dir="2700000" algn="tl">
                    <a:srgbClr val="C0C0C0"/>
                  </a:outerShdw>
                </a:effectLst>
                <a:latin typeface="Times New Roman" pitchFamily="18" charset="0"/>
                <a:cs typeface="Times New Roman" pitchFamily="18" charset="0"/>
              </a:rPr>
              <a:t>VÙNG CÓ ĐIỀU KIỆN KINH TẾ KHÓ KHĂN </a:t>
            </a:r>
            <a:br>
              <a:rPr lang="en-US" sz="2400" b="1" dirty="0">
                <a:solidFill>
                  <a:srgbClr val="FF0066"/>
                </a:solidFill>
                <a:effectLst>
                  <a:outerShdw blurRad="38100" dist="38100" dir="2700000" algn="tl">
                    <a:srgbClr val="C0C0C0"/>
                  </a:outerShdw>
                </a:effectLst>
                <a:latin typeface="Times New Roman" pitchFamily="18" charset="0"/>
                <a:cs typeface="Times New Roman" pitchFamily="18" charset="0"/>
              </a:rPr>
            </a:br>
            <a:r>
              <a:rPr lang="en-US" sz="2400" b="1" dirty="0">
                <a:solidFill>
                  <a:srgbClr val="FF0066"/>
                </a:solidFill>
                <a:effectLst>
                  <a:outerShdw blurRad="38100" dist="38100" dir="2700000" algn="tl">
                    <a:srgbClr val="C0C0C0"/>
                  </a:outerShdw>
                </a:effectLst>
                <a:latin typeface="Times New Roman" pitchFamily="18" charset="0"/>
                <a:cs typeface="Times New Roman" pitchFamily="18" charset="0"/>
              </a:rPr>
              <a:t>ƯU TIÊN 62 HUYỆN NGHÈO</a:t>
            </a:r>
            <a:br>
              <a:rPr lang="en-US" sz="2400" b="1" dirty="0">
                <a:solidFill>
                  <a:srgbClr val="FF0066"/>
                </a:solidFill>
                <a:effectLst>
                  <a:outerShdw blurRad="38100" dist="38100" dir="2700000" algn="tl">
                    <a:srgbClr val="C0C0C0"/>
                  </a:outerShdw>
                </a:effectLst>
                <a:latin typeface="Times New Roman" pitchFamily="18" charset="0"/>
                <a:cs typeface="Times New Roman" pitchFamily="18" charset="0"/>
              </a:rPr>
            </a:br>
            <a:r>
              <a:rPr lang="en-US" sz="2400" b="1" dirty="0">
                <a:solidFill>
                  <a:srgbClr val="FF0066"/>
                </a:solidFill>
                <a:effectLst>
                  <a:outerShdw blurRad="38100" dist="38100" dir="2700000" algn="tl">
                    <a:srgbClr val="C0C0C0"/>
                  </a:outerShdw>
                </a:effectLst>
                <a:latin typeface="Times New Roman" pitchFamily="18" charset="0"/>
                <a:cs typeface="Times New Roman" pitchFamily="18" charset="0"/>
              </a:rPr>
              <a:t/>
            </a:r>
            <a:br>
              <a:rPr lang="en-US" sz="2400" b="1" dirty="0">
                <a:solidFill>
                  <a:srgbClr val="FF0066"/>
                </a:solidFill>
                <a:effectLst>
                  <a:outerShdw blurRad="38100" dist="38100" dir="2700000" algn="tl">
                    <a:srgbClr val="C0C0C0"/>
                  </a:outerShdw>
                </a:effectLst>
                <a:latin typeface="Times New Roman" pitchFamily="18" charset="0"/>
                <a:cs typeface="Times New Roman" pitchFamily="18" charset="0"/>
              </a:rPr>
            </a:br>
            <a:r>
              <a:rPr lang="en-US" sz="1600" b="1" dirty="0">
                <a:solidFill>
                  <a:srgbClr val="7030A0"/>
                </a:solidFill>
                <a:effectLst>
                  <a:outerShdw blurRad="38100" dist="38100" dir="2700000" algn="tl">
                    <a:srgbClr val="C0C0C0"/>
                  </a:outerShdw>
                </a:effectLst>
                <a:latin typeface="Times New Roman" pitchFamily="18" charset="0"/>
                <a:cs typeface="Times New Roman" pitchFamily="18" charset="0"/>
              </a:rPr>
              <a:t>TS.BS. </a:t>
            </a:r>
            <a:r>
              <a:rPr lang="en-US" sz="1600" b="1" dirty="0" err="1">
                <a:solidFill>
                  <a:srgbClr val="7030A0"/>
                </a:solidFill>
                <a:effectLst>
                  <a:outerShdw blurRad="38100" dist="38100" dir="2700000" algn="tl">
                    <a:srgbClr val="C0C0C0"/>
                  </a:outerShdw>
                </a:effectLst>
                <a:latin typeface="Times New Roman" pitchFamily="18" charset="0"/>
                <a:cs typeface="Times New Roman" pitchFamily="18" charset="0"/>
              </a:rPr>
              <a:t>Nguyễn</a:t>
            </a:r>
            <a:r>
              <a:rPr lang="en-US" sz="16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1600" b="1" dirty="0" err="1">
                <a:solidFill>
                  <a:srgbClr val="7030A0"/>
                </a:solidFill>
                <a:effectLst>
                  <a:outerShdw blurRad="38100" dist="38100" dir="2700000" algn="tl">
                    <a:srgbClr val="C0C0C0"/>
                  </a:outerShdw>
                </a:effectLst>
                <a:latin typeface="Times New Roman" pitchFamily="18" charset="0"/>
                <a:cs typeface="Times New Roman" pitchFamily="18" charset="0"/>
              </a:rPr>
              <a:t>Thế</a:t>
            </a:r>
            <a:r>
              <a:rPr lang="en-US" sz="16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1600" b="1" dirty="0" err="1">
                <a:solidFill>
                  <a:srgbClr val="7030A0"/>
                </a:solidFill>
                <a:effectLst>
                  <a:outerShdw blurRad="38100" dist="38100" dir="2700000" algn="tl">
                    <a:srgbClr val="C0C0C0"/>
                  </a:outerShdw>
                </a:effectLst>
                <a:latin typeface="Times New Roman" pitchFamily="18" charset="0"/>
                <a:cs typeface="Times New Roman" pitchFamily="18" charset="0"/>
              </a:rPr>
              <a:t>Hiển</a:t>
            </a:r>
            <a:r>
              <a:rPr lang="en-US" sz="1600" b="1" dirty="0">
                <a:solidFill>
                  <a:srgbClr val="7030A0"/>
                </a:solidFill>
                <a:effectLst>
                  <a:outerShdw blurRad="38100" dist="38100" dir="2700000" algn="tl">
                    <a:srgbClr val="C0C0C0"/>
                  </a:outerShdw>
                </a:effectLst>
                <a:latin typeface="Times New Roman" pitchFamily="18" charset="0"/>
                <a:cs typeface="Times New Roman" pitchFamily="18" charset="0"/>
              </a:rPr>
              <a:t>, CVC , </a:t>
            </a:r>
            <a:r>
              <a:rPr lang="en-US" sz="1600" b="1" dirty="0" err="1">
                <a:solidFill>
                  <a:srgbClr val="7030A0"/>
                </a:solidFill>
                <a:effectLst>
                  <a:outerShdw blurRad="38100" dist="38100" dir="2700000" algn="tl">
                    <a:srgbClr val="C0C0C0"/>
                  </a:outerShdw>
                </a:effectLst>
                <a:latin typeface="Times New Roman" pitchFamily="18" charset="0"/>
                <a:cs typeface="Times New Roman" pitchFamily="18" charset="0"/>
              </a:rPr>
              <a:t>Cục</a:t>
            </a:r>
            <a:r>
              <a:rPr lang="en-US" sz="1600" b="1" dirty="0">
                <a:solidFill>
                  <a:srgbClr val="7030A0"/>
                </a:solidFill>
                <a:effectLst>
                  <a:outerShdw blurRad="38100" dist="38100" dir="2700000" algn="tl">
                    <a:srgbClr val="C0C0C0"/>
                  </a:outerShdw>
                </a:effectLst>
                <a:latin typeface="Times New Roman" pitchFamily="18" charset="0"/>
                <a:cs typeface="Times New Roman" pitchFamily="18" charset="0"/>
              </a:rPr>
              <a:t> Khoa </a:t>
            </a:r>
            <a:r>
              <a:rPr lang="en-US" sz="1600" b="1" dirty="0" err="1">
                <a:solidFill>
                  <a:srgbClr val="7030A0"/>
                </a:solidFill>
                <a:effectLst>
                  <a:outerShdw blurRad="38100" dist="38100" dir="2700000" algn="tl">
                    <a:srgbClr val="C0C0C0"/>
                  </a:outerShdw>
                </a:effectLst>
                <a:latin typeface="Times New Roman" pitchFamily="18" charset="0"/>
                <a:cs typeface="Times New Roman" pitchFamily="18" charset="0"/>
              </a:rPr>
              <a:t>học</a:t>
            </a:r>
            <a:r>
              <a:rPr lang="en-US" sz="16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1600" b="1" dirty="0" err="1">
                <a:solidFill>
                  <a:srgbClr val="7030A0"/>
                </a:solidFill>
                <a:effectLst>
                  <a:outerShdw blurRad="38100" dist="38100" dir="2700000" algn="tl">
                    <a:srgbClr val="C0C0C0"/>
                  </a:outerShdw>
                </a:effectLst>
                <a:latin typeface="Times New Roman" pitchFamily="18" charset="0"/>
                <a:cs typeface="Times New Roman" pitchFamily="18" charset="0"/>
              </a:rPr>
              <a:t>công</a:t>
            </a:r>
            <a:r>
              <a:rPr lang="en-US" sz="16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1600" b="1" dirty="0" err="1">
                <a:solidFill>
                  <a:srgbClr val="7030A0"/>
                </a:solidFill>
                <a:effectLst>
                  <a:outerShdw blurRad="38100" dist="38100" dir="2700000" algn="tl">
                    <a:srgbClr val="C0C0C0"/>
                  </a:outerShdw>
                </a:effectLst>
                <a:latin typeface="Times New Roman" pitchFamily="18" charset="0"/>
                <a:cs typeface="Times New Roman" pitchFamily="18" charset="0"/>
              </a:rPr>
              <a:t>nghệ</a:t>
            </a:r>
            <a:r>
              <a:rPr lang="en-US" sz="16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1600" b="1" dirty="0" err="1">
                <a:solidFill>
                  <a:srgbClr val="7030A0"/>
                </a:solidFill>
                <a:effectLst>
                  <a:outerShdw blurRad="38100" dist="38100" dir="2700000" algn="tl">
                    <a:srgbClr val="C0C0C0"/>
                  </a:outerShdw>
                </a:effectLst>
                <a:latin typeface="Times New Roman" pitchFamily="18" charset="0"/>
                <a:cs typeface="Times New Roman" pitchFamily="18" charset="0"/>
              </a:rPr>
              <a:t>và</a:t>
            </a:r>
            <a:r>
              <a:rPr lang="en-US" sz="16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1600" b="1" dirty="0" err="1">
                <a:solidFill>
                  <a:srgbClr val="7030A0"/>
                </a:solidFill>
                <a:effectLst>
                  <a:outerShdw blurRad="38100" dist="38100" dir="2700000" algn="tl">
                    <a:srgbClr val="C0C0C0"/>
                  </a:outerShdw>
                </a:effectLst>
                <a:latin typeface="Times New Roman" pitchFamily="18" charset="0"/>
                <a:cs typeface="Times New Roman" pitchFamily="18" charset="0"/>
              </a:rPr>
              <a:t>Đào</a:t>
            </a:r>
            <a:r>
              <a:rPr lang="en-US" sz="16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1600" b="1" dirty="0" err="1">
                <a:solidFill>
                  <a:srgbClr val="7030A0"/>
                </a:solidFill>
                <a:effectLst>
                  <a:outerShdw blurRad="38100" dist="38100" dir="2700000" algn="tl">
                    <a:srgbClr val="C0C0C0"/>
                  </a:outerShdw>
                </a:effectLst>
                <a:latin typeface="Times New Roman" pitchFamily="18" charset="0"/>
                <a:cs typeface="Times New Roman" pitchFamily="18" charset="0"/>
              </a:rPr>
              <a:t>tạo</a:t>
            </a:r>
            <a:r>
              <a:rPr lang="en-US" sz="1600" b="1" dirty="0">
                <a:solidFill>
                  <a:srgbClr val="7030A0"/>
                </a:solidFill>
                <a:effectLst>
                  <a:outerShdw blurRad="38100" dist="38100" dir="2700000" algn="tl">
                    <a:srgbClr val="C0C0C0"/>
                  </a:outerShdw>
                </a:effectLst>
                <a:latin typeface="Times New Roman" pitchFamily="18" charset="0"/>
                <a:cs typeface="Times New Roman" pitchFamily="18" charset="0"/>
              </a:rPr>
              <a:t/>
            </a:r>
            <a:br>
              <a:rPr lang="en-US" sz="1600" b="1" dirty="0">
                <a:solidFill>
                  <a:srgbClr val="7030A0"/>
                </a:solidFill>
                <a:effectLst>
                  <a:outerShdw blurRad="38100" dist="38100" dir="2700000" algn="tl">
                    <a:srgbClr val="C0C0C0"/>
                  </a:outerShdw>
                </a:effectLst>
                <a:latin typeface="Times New Roman" pitchFamily="18" charset="0"/>
                <a:cs typeface="Times New Roman" pitchFamily="18" charset="0"/>
              </a:rPr>
            </a:br>
            <a:r>
              <a:rPr lang="en-US" sz="1600" b="1" dirty="0" err="1">
                <a:solidFill>
                  <a:srgbClr val="7030A0"/>
                </a:solidFill>
                <a:effectLst>
                  <a:outerShdw blurRad="38100" dist="38100" dir="2700000" algn="tl">
                    <a:srgbClr val="C0C0C0"/>
                  </a:outerShdw>
                </a:effectLst>
                <a:latin typeface="Times New Roman" pitchFamily="18" charset="0"/>
                <a:cs typeface="Times New Roman" pitchFamily="18" charset="0"/>
              </a:rPr>
              <a:t>Điều</a:t>
            </a:r>
            <a:r>
              <a:rPr lang="en-US" sz="16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1600" b="1" dirty="0" err="1">
                <a:solidFill>
                  <a:srgbClr val="7030A0"/>
                </a:solidFill>
                <a:effectLst>
                  <a:outerShdw blurRad="38100" dist="38100" dir="2700000" algn="tl">
                    <a:srgbClr val="C0C0C0"/>
                  </a:outerShdw>
                </a:effectLst>
                <a:latin typeface="Times New Roman" pitchFamily="18" charset="0"/>
                <a:cs typeface="Times New Roman" pitchFamily="18" charset="0"/>
              </a:rPr>
              <a:t>phối</a:t>
            </a:r>
            <a:r>
              <a:rPr lang="en-US" sz="16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1600" b="1" dirty="0" err="1">
                <a:solidFill>
                  <a:srgbClr val="7030A0"/>
                </a:solidFill>
                <a:effectLst>
                  <a:outerShdw blurRad="38100" dist="38100" dir="2700000" algn="tl">
                    <a:srgbClr val="C0C0C0"/>
                  </a:outerShdw>
                </a:effectLst>
                <a:latin typeface="Times New Roman" pitchFamily="18" charset="0"/>
                <a:cs typeface="Times New Roman" pitchFamily="18" charset="0"/>
              </a:rPr>
              <a:t>viên</a:t>
            </a:r>
            <a:r>
              <a:rPr lang="en-US" sz="16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1600" b="1" dirty="0" err="1">
                <a:solidFill>
                  <a:srgbClr val="7030A0"/>
                </a:solidFill>
                <a:effectLst>
                  <a:outerShdw blurRad="38100" dist="38100" dir="2700000" algn="tl">
                    <a:srgbClr val="C0C0C0"/>
                  </a:outerShdw>
                </a:effectLst>
                <a:latin typeface="Times New Roman" pitchFamily="18" charset="0"/>
                <a:cs typeface="Times New Roman" pitchFamily="18" charset="0"/>
              </a:rPr>
              <a:t>Dự</a:t>
            </a:r>
            <a:r>
              <a:rPr lang="en-US" sz="1600" b="1" dirty="0">
                <a:solidFill>
                  <a:srgbClr val="7030A0"/>
                </a:solidFill>
                <a:effectLst>
                  <a:outerShdw blurRad="38100" dist="38100" dir="2700000" algn="tl">
                    <a:srgbClr val="C0C0C0"/>
                  </a:outerShdw>
                </a:effectLst>
                <a:latin typeface="Times New Roman" pitchFamily="18" charset="0"/>
                <a:cs typeface="Times New Roman" pitchFamily="18" charset="0"/>
              </a:rPr>
              <a:t> </a:t>
            </a:r>
            <a:r>
              <a:rPr lang="en-US" sz="1600" b="1" dirty="0" err="1">
                <a:solidFill>
                  <a:srgbClr val="7030A0"/>
                </a:solidFill>
                <a:effectLst>
                  <a:outerShdw blurRad="38100" dist="38100" dir="2700000" algn="tl">
                    <a:srgbClr val="C0C0C0"/>
                  </a:outerShdw>
                </a:effectLst>
                <a:latin typeface="Times New Roman" pitchFamily="18" charset="0"/>
                <a:cs typeface="Times New Roman" pitchFamily="18" charset="0"/>
              </a:rPr>
              <a:t>án</a:t>
            </a:r>
            <a:r>
              <a:rPr lang="en-US" sz="2400" b="1" dirty="0">
                <a:solidFill>
                  <a:srgbClr val="7030A0"/>
                </a:solidFill>
                <a:effectLst>
                  <a:outerShdw blurRad="38100" dist="38100" dir="2700000" algn="tl">
                    <a:srgbClr val="C0C0C0"/>
                  </a:outerShdw>
                </a:effectLst>
                <a:latin typeface="Times New Roman" pitchFamily="18" charset="0"/>
                <a:cs typeface="Times New Roman" pitchFamily="18" charset="0"/>
              </a:rPr>
              <a:t/>
            </a:r>
            <a:br>
              <a:rPr lang="en-US" sz="2400" b="1" dirty="0">
                <a:solidFill>
                  <a:srgbClr val="7030A0"/>
                </a:solidFill>
                <a:effectLst>
                  <a:outerShdw blurRad="38100" dist="38100" dir="2700000" algn="tl">
                    <a:srgbClr val="C0C0C0"/>
                  </a:outerShdw>
                </a:effectLst>
                <a:latin typeface="Times New Roman" pitchFamily="18" charset="0"/>
                <a:cs typeface="Times New Roman" pitchFamily="18" charset="0"/>
              </a:rPr>
            </a:br>
            <a:r>
              <a:rPr lang="en-US" sz="2400" b="1">
                <a:solidFill>
                  <a:srgbClr val="FF0066"/>
                </a:solidFill>
                <a:effectLst>
                  <a:outerShdw blurRad="38100" dist="38100" dir="2700000" algn="tl">
                    <a:srgbClr val="C0C0C0"/>
                  </a:outerShdw>
                </a:effectLst>
                <a:latin typeface="Times New Roman" pitchFamily="18" charset="0"/>
                <a:cs typeface="Times New Roman" pitchFamily="18" charset="0"/>
              </a:rPr>
              <a:t/>
            </a:r>
            <a:br>
              <a:rPr lang="en-US" sz="2400" b="1">
                <a:solidFill>
                  <a:srgbClr val="FF0066"/>
                </a:solidFill>
                <a:effectLst>
                  <a:outerShdw blurRad="38100" dist="38100" dir="2700000" algn="tl">
                    <a:srgbClr val="C0C0C0"/>
                  </a:outerShdw>
                </a:effectLst>
                <a:latin typeface="Times New Roman" pitchFamily="18" charset="0"/>
                <a:cs typeface="Times New Roman" pitchFamily="18" charset="0"/>
              </a:rPr>
            </a:br>
            <a:r>
              <a:rPr lang="en-US" sz="2000" b="1" i="1" smtClean="0">
                <a:solidFill>
                  <a:srgbClr val="FF0066"/>
                </a:solidFill>
                <a:effectLst>
                  <a:outerShdw blurRad="38100" dist="38100" dir="2700000" algn="tl">
                    <a:srgbClr val="C0C0C0"/>
                  </a:outerShdw>
                </a:effectLst>
                <a:latin typeface="Times New Roman" pitchFamily="18" charset="0"/>
                <a:cs typeface="Times New Roman" pitchFamily="18" charset="0"/>
              </a:rPr>
              <a:t>Cần </a:t>
            </a:r>
            <a:r>
              <a:rPr lang="en-US" sz="2000" b="1" i="1" dirty="0" err="1">
                <a:solidFill>
                  <a:srgbClr val="FF0066"/>
                </a:solidFill>
                <a:effectLst>
                  <a:outerShdw blurRad="38100" dist="38100" dir="2700000" algn="tl">
                    <a:srgbClr val="C0C0C0"/>
                  </a:outerShdw>
                </a:effectLst>
                <a:latin typeface="Times New Roman" pitchFamily="18" charset="0"/>
                <a:cs typeface="Times New Roman" pitchFamily="18" charset="0"/>
              </a:rPr>
              <a:t>Thơ</a:t>
            </a:r>
            <a:r>
              <a:rPr lang="en-US" sz="2000" b="1" i="1" dirty="0">
                <a:solidFill>
                  <a:srgbClr val="FF0066"/>
                </a:solidFill>
                <a:effectLst>
                  <a:outerShdw blurRad="38100" dist="38100" dir="2700000" algn="tl">
                    <a:srgbClr val="C0C0C0"/>
                  </a:outerShdw>
                </a:effectLst>
                <a:latin typeface="Times New Roman" pitchFamily="18" charset="0"/>
                <a:cs typeface="Times New Roman" pitchFamily="18" charset="0"/>
              </a:rPr>
              <a:t>, </a:t>
            </a:r>
            <a:r>
              <a:rPr lang="en-US" sz="2000" b="1" i="1" dirty="0" err="1">
                <a:solidFill>
                  <a:srgbClr val="FF0066"/>
                </a:solidFill>
                <a:effectLst>
                  <a:outerShdw blurRad="38100" dist="38100" dir="2700000" algn="tl">
                    <a:srgbClr val="C0C0C0"/>
                  </a:outerShdw>
                </a:effectLst>
                <a:latin typeface="Times New Roman" pitchFamily="18" charset="0"/>
                <a:cs typeface="Times New Roman" pitchFamily="18" charset="0"/>
              </a:rPr>
              <a:t>ngày</a:t>
            </a:r>
            <a:r>
              <a:rPr lang="en-US" sz="2000" b="1" i="1" dirty="0">
                <a:solidFill>
                  <a:srgbClr val="FF0066"/>
                </a:solidFill>
                <a:effectLst>
                  <a:outerShdw blurRad="38100" dist="38100" dir="2700000" algn="tl">
                    <a:srgbClr val="C0C0C0"/>
                  </a:outerShdw>
                </a:effectLst>
                <a:latin typeface="Times New Roman" pitchFamily="18" charset="0"/>
                <a:cs typeface="Times New Roman" pitchFamily="18" charset="0"/>
              </a:rPr>
              <a:t> 04/11/2021</a:t>
            </a:r>
            <a:r>
              <a:rPr lang="en-US" sz="2400" b="1" dirty="0">
                <a:solidFill>
                  <a:srgbClr val="FF0066"/>
                </a:solidFill>
                <a:effectLst>
                  <a:outerShdw blurRad="38100" dist="38100" dir="2700000" algn="tl">
                    <a:srgbClr val="C0C0C0"/>
                  </a:outerShdw>
                </a:effectLst>
                <a:latin typeface="Times New Roman" pitchFamily="18" charset="0"/>
                <a:cs typeface="Times New Roman" pitchFamily="18" charset="0"/>
              </a:rPr>
              <a:t/>
            </a:r>
            <a:br>
              <a:rPr lang="en-US" sz="2400" b="1" dirty="0">
                <a:solidFill>
                  <a:srgbClr val="FF0066"/>
                </a:solidFill>
                <a:effectLst>
                  <a:outerShdw blurRad="38100" dist="38100" dir="2700000" algn="tl">
                    <a:srgbClr val="C0C0C0"/>
                  </a:outerShdw>
                </a:effectLst>
                <a:latin typeface="Times New Roman" pitchFamily="18" charset="0"/>
                <a:cs typeface="Times New Roman" pitchFamily="18" charset="0"/>
              </a:rPr>
            </a:br>
            <a:r>
              <a:rPr lang="en-US" sz="2400" b="1" dirty="0">
                <a:solidFill>
                  <a:srgbClr val="FF0066"/>
                </a:solidFill>
                <a:effectLst>
                  <a:outerShdw blurRad="38100" dist="38100" dir="2700000" algn="tl">
                    <a:srgbClr val="C0C0C0"/>
                  </a:outerShdw>
                </a:effectLst>
                <a:latin typeface="Times New Roman" pitchFamily="18" charset="0"/>
                <a:cs typeface="Times New Roman" pitchFamily="18" charset="0"/>
              </a:rPr>
              <a:t/>
            </a:r>
            <a:br>
              <a:rPr lang="en-US" sz="2400" b="1" dirty="0">
                <a:solidFill>
                  <a:srgbClr val="FF0066"/>
                </a:solidFill>
                <a:effectLst>
                  <a:outerShdw blurRad="38100" dist="38100" dir="2700000" algn="tl">
                    <a:srgbClr val="C0C0C0"/>
                  </a:outerShdw>
                </a:effectLst>
                <a:latin typeface="Times New Roman" pitchFamily="18" charset="0"/>
                <a:cs typeface="Times New Roman" pitchFamily="18" charset="0"/>
              </a:rPr>
            </a:br>
            <a:r>
              <a:rPr lang="en-US" sz="2400" b="1" dirty="0">
                <a:solidFill>
                  <a:srgbClr val="FF0066"/>
                </a:solidFill>
                <a:effectLst>
                  <a:outerShdw blurRad="38100" dist="38100" dir="2700000" algn="tl">
                    <a:srgbClr val="C0C0C0"/>
                  </a:outerShdw>
                </a:effectLst>
                <a:latin typeface="Times New Roman" pitchFamily="18" charset="0"/>
                <a:cs typeface="Times New Roman" pitchFamily="18" charset="0"/>
              </a:rPr>
              <a:t/>
            </a:r>
            <a:br>
              <a:rPr lang="en-US" sz="2400" b="1" dirty="0">
                <a:solidFill>
                  <a:srgbClr val="FF0066"/>
                </a:solidFill>
                <a:effectLst>
                  <a:outerShdw blurRad="38100" dist="38100" dir="2700000" algn="tl">
                    <a:srgbClr val="C0C0C0"/>
                  </a:outerShdw>
                </a:effectLst>
                <a:latin typeface="Times New Roman" pitchFamily="18" charset="0"/>
                <a:cs typeface="Times New Roman" pitchFamily="18" charset="0"/>
              </a:rPr>
            </a:br>
            <a:r>
              <a:rPr lang="en-US" sz="2800" b="1" i="1" dirty="0">
                <a:solidFill>
                  <a:srgbClr val="FF0066"/>
                </a:solidFill>
                <a:latin typeface="Times New Roman" pitchFamily="18" charset="0"/>
              </a:rPr>
              <a:t/>
            </a:r>
            <a:br>
              <a:rPr lang="en-US" sz="2800" b="1" i="1" dirty="0">
                <a:solidFill>
                  <a:srgbClr val="FF0066"/>
                </a:solidFill>
                <a:latin typeface="Times New Roman" pitchFamily="18" charset="0"/>
              </a:rPr>
            </a:br>
            <a:r>
              <a:rPr lang="en-US" sz="2800" b="1" i="1" dirty="0">
                <a:solidFill>
                  <a:srgbClr val="FF0066"/>
                </a:solidFill>
                <a:latin typeface="Times New Roman" pitchFamily="18" charset="0"/>
              </a:rPr>
              <a:t/>
            </a:r>
            <a:br>
              <a:rPr lang="en-US" sz="2800" b="1" i="1" dirty="0">
                <a:solidFill>
                  <a:srgbClr val="FF0066"/>
                </a:solidFill>
                <a:latin typeface="Times New Roman" pitchFamily="18" charset="0"/>
              </a:rPr>
            </a:br>
            <a:endParaRPr lang="en-US" sz="2400" b="1" dirty="0">
              <a:solidFill>
                <a:schemeClr val="bg1"/>
              </a:solidFill>
              <a:effectLst>
                <a:outerShdw blurRad="38100" dist="38100" dir="2700000" algn="tl">
                  <a:srgbClr val="C0C0C0"/>
                </a:outerShdw>
              </a:effectLst>
              <a:latin typeface="Times New Roman" pitchFamily="18" charset="0"/>
              <a:cs typeface="Times New Roman" pitchFamily="18" charset="0"/>
            </a:endParaRPr>
          </a:p>
        </p:txBody>
      </p:sp>
      <p:pic>
        <p:nvPicPr>
          <p:cNvPr id="4099" name="Picture 2">
            <a:extLst>
              <a:ext uri="{FF2B5EF4-FFF2-40B4-BE49-F238E27FC236}">
                <a16:creationId xmlns:a16="http://schemas.microsoft.com/office/drawing/2014/main" xmlns="" id="{EB2A380D-3E51-4E56-861A-B5F0E786C1F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7625" y="269875"/>
            <a:ext cx="142875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xmlns="" id="{AE486483-83FD-4FFD-A77C-2E1739467B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2802" y="1246320"/>
            <a:ext cx="1038997" cy="1327186"/>
          </a:xfrm>
          <a:prstGeom prst="rect">
            <a:avLst/>
          </a:prstGeom>
        </p:spPr>
      </p:pic>
      <p:pic>
        <p:nvPicPr>
          <p:cNvPr id="5" name="Picture 4">
            <a:extLst>
              <a:ext uri="{FF2B5EF4-FFF2-40B4-BE49-F238E27FC236}">
                <a16:creationId xmlns:a16="http://schemas.microsoft.com/office/drawing/2014/main" xmlns="" id="{E9EF11C4-60E5-4545-9D26-F26DD67987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9003" y="1371600"/>
            <a:ext cx="1122194" cy="112219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a:extLst>
              <a:ext uri="{FF2B5EF4-FFF2-40B4-BE49-F238E27FC236}">
                <a16:creationId xmlns:a16="http://schemas.microsoft.com/office/drawing/2014/main" xmlns="" id="{AD321B1B-4B24-4D65-8497-F7E1A7235B8E}"/>
              </a:ext>
            </a:extLst>
          </p:cNvPr>
          <p:cNvSpPr>
            <a:spLocks noGrp="1" noChangeArrowheads="1"/>
          </p:cNvSpPr>
          <p:nvPr>
            <p:ph idx="1"/>
          </p:nvPr>
        </p:nvSpPr>
        <p:spPr>
          <a:xfrm>
            <a:off x="-23813" y="617538"/>
            <a:ext cx="9136063" cy="6234112"/>
          </a:xfrm>
        </p:spPr>
        <p:txBody>
          <a:bodyPr/>
          <a:lstStyle/>
          <a:p>
            <a:pPr marL="0" indent="0" algn="just">
              <a:spcBef>
                <a:spcPct val="0"/>
              </a:spcBef>
              <a:buFontTx/>
              <a:buNone/>
            </a:pPr>
            <a:r>
              <a:rPr lang="en-GB" altLang="en-US" sz="2800" b="1">
                <a:solidFill>
                  <a:srgbClr val="FF9900"/>
                </a:solidFill>
                <a:latin typeface="Times New Roman" panose="02020603050405020304" pitchFamily="18" charset="0"/>
                <a:cs typeface="Times New Roman" panose="02020603050405020304" pitchFamily="18" charset="0"/>
              </a:rPr>
              <a:t>3. Xuất bản cuốn sách Bác sỹ trẻ tình nguyện làm theo lời dạy Chủ tịch Hồ Chí Minh Chăm sóc sức khỏe cho đồng bào vùng khó khăn, 62 huyện nghèo</a:t>
            </a:r>
            <a:endParaRPr lang="en-GB" altLang="en-US" sz="2400">
              <a:latin typeface="Times New Roman" panose="02020603050405020304" pitchFamily="18" charset="0"/>
              <a:cs typeface="Times New Roman" panose="02020603050405020304" pitchFamily="18" charset="0"/>
            </a:endParaRPr>
          </a:p>
        </p:txBody>
      </p:sp>
      <p:pic>
        <p:nvPicPr>
          <p:cNvPr id="45059" name="Picture 3">
            <a:extLst>
              <a:ext uri="{FF2B5EF4-FFF2-40B4-BE49-F238E27FC236}">
                <a16:creationId xmlns:a16="http://schemas.microsoft.com/office/drawing/2014/main" xmlns="" id="{48858FF7-5DF8-4D5A-9CA8-2375DEEB85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914400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Box 5">
            <a:extLst>
              <a:ext uri="{FF2B5EF4-FFF2-40B4-BE49-F238E27FC236}">
                <a16:creationId xmlns:a16="http://schemas.microsoft.com/office/drawing/2014/main" xmlns="" id="{EE56E97D-0EB8-4B33-A83B-DB59DB114C95}"/>
              </a:ext>
            </a:extLst>
          </p:cNvPr>
          <p:cNvSpPr txBox="1">
            <a:spLocks noChangeArrowheads="1"/>
          </p:cNvSpPr>
          <p:nvPr/>
        </p:nvSpPr>
        <p:spPr bwMode="auto">
          <a:xfrm>
            <a:off x="1066800" y="-28575"/>
            <a:ext cx="7848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vi-VN" sz="3600" b="1" dirty="0" err="1">
                <a:solidFill>
                  <a:srgbClr val="FF0000"/>
                </a:solidFill>
                <a:latin typeface="Times New Roman" panose="02020603050405020304" pitchFamily="18" charset="0"/>
                <a:cs typeface="Times New Roman" panose="02020603050405020304" pitchFamily="18" charset="0"/>
              </a:rPr>
              <a:t>Một</a:t>
            </a:r>
            <a:r>
              <a:rPr lang="en-GB" altLang="vi-VN" sz="3600" b="1" dirty="0">
                <a:solidFill>
                  <a:srgbClr val="FF0000"/>
                </a:solidFill>
                <a:latin typeface="Times New Roman" panose="02020603050405020304" pitchFamily="18" charset="0"/>
                <a:cs typeface="Times New Roman" panose="02020603050405020304" pitchFamily="18" charset="0"/>
              </a:rPr>
              <a:t> </a:t>
            </a:r>
            <a:r>
              <a:rPr lang="en-GB" altLang="vi-VN" sz="3600" b="1" dirty="0" err="1">
                <a:solidFill>
                  <a:srgbClr val="FF0000"/>
                </a:solidFill>
                <a:latin typeface="Times New Roman" panose="02020603050405020304" pitchFamily="18" charset="0"/>
                <a:cs typeface="Times New Roman" panose="02020603050405020304" pitchFamily="18" charset="0"/>
              </a:rPr>
              <a:t>số</a:t>
            </a:r>
            <a:r>
              <a:rPr lang="en-GB" altLang="vi-VN" sz="3600" b="1" dirty="0">
                <a:solidFill>
                  <a:srgbClr val="FF0000"/>
                </a:solidFill>
                <a:latin typeface="Times New Roman" panose="02020603050405020304" pitchFamily="18" charset="0"/>
                <a:cs typeface="Times New Roman" panose="02020603050405020304" pitchFamily="18" charset="0"/>
              </a:rPr>
              <a:t> </a:t>
            </a:r>
            <a:r>
              <a:rPr lang="en-GB" altLang="vi-VN" sz="3600" b="1" dirty="0" err="1">
                <a:solidFill>
                  <a:srgbClr val="FF0000"/>
                </a:solidFill>
                <a:latin typeface="Times New Roman" panose="02020603050405020304" pitchFamily="18" charset="0"/>
                <a:cs typeface="Times New Roman" panose="02020603050405020304" pitchFamily="18" charset="0"/>
              </a:rPr>
              <a:t>kết</a:t>
            </a:r>
            <a:r>
              <a:rPr lang="en-GB" altLang="vi-VN" sz="3600" b="1" dirty="0">
                <a:solidFill>
                  <a:srgbClr val="FF0000"/>
                </a:solidFill>
                <a:latin typeface="Times New Roman" panose="02020603050405020304" pitchFamily="18" charset="0"/>
                <a:cs typeface="Times New Roman" panose="02020603050405020304" pitchFamily="18" charset="0"/>
              </a:rPr>
              <a:t> </a:t>
            </a:r>
            <a:r>
              <a:rPr lang="en-GB" altLang="vi-VN" sz="3600" b="1" dirty="0" err="1">
                <a:solidFill>
                  <a:srgbClr val="FF0000"/>
                </a:solidFill>
                <a:latin typeface="Times New Roman" panose="02020603050405020304" pitchFamily="18" charset="0"/>
                <a:cs typeface="Times New Roman" panose="02020603050405020304" pitchFamily="18" charset="0"/>
              </a:rPr>
              <a:t>quả</a:t>
            </a:r>
            <a:r>
              <a:rPr lang="en-GB" altLang="vi-VN" sz="3600" b="1" dirty="0">
                <a:solidFill>
                  <a:srgbClr val="FF0000"/>
                </a:solidFill>
                <a:latin typeface="Times New Roman" panose="02020603050405020304" pitchFamily="18" charset="0"/>
                <a:cs typeface="Times New Roman" panose="02020603050405020304" pitchFamily="18" charset="0"/>
              </a:rPr>
              <a:t> </a:t>
            </a:r>
            <a:r>
              <a:rPr lang="en-GB" altLang="vi-VN" sz="3600" b="1" dirty="0" err="1">
                <a:solidFill>
                  <a:srgbClr val="FF0000"/>
                </a:solidFill>
                <a:latin typeface="Times New Roman" panose="02020603050405020304" pitchFamily="18" charset="0"/>
                <a:cs typeface="Times New Roman" panose="02020603050405020304" pitchFamily="18" charset="0"/>
              </a:rPr>
              <a:t>Giai</a:t>
            </a:r>
            <a:r>
              <a:rPr lang="en-GB" altLang="vi-VN" sz="3600" b="1" dirty="0">
                <a:solidFill>
                  <a:srgbClr val="FF0000"/>
                </a:solidFill>
                <a:latin typeface="Times New Roman" panose="02020603050405020304" pitchFamily="18" charset="0"/>
                <a:cs typeface="Times New Roman" panose="02020603050405020304" pitchFamily="18" charset="0"/>
              </a:rPr>
              <a:t> </a:t>
            </a:r>
            <a:r>
              <a:rPr lang="en-GB" altLang="vi-VN" sz="3600" b="1" dirty="0" err="1">
                <a:solidFill>
                  <a:srgbClr val="FF0000"/>
                </a:solidFill>
                <a:latin typeface="Times New Roman" panose="02020603050405020304" pitchFamily="18" charset="0"/>
                <a:cs typeface="Times New Roman" panose="02020603050405020304" pitchFamily="18" charset="0"/>
              </a:rPr>
              <a:t>đoạn</a:t>
            </a:r>
            <a:r>
              <a:rPr lang="en-GB" altLang="vi-VN" sz="3600" b="1" dirty="0">
                <a:solidFill>
                  <a:srgbClr val="FF0000"/>
                </a:solidFill>
                <a:latin typeface="Times New Roman" panose="02020603050405020304" pitchFamily="18" charset="0"/>
                <a:cs typeface="Times New Roman" panose="02020603050405020304" pitchFamily="18" charset="0"/>
              </a:rPr>
              <a:t> 1 </a:t>
            </a:r>
            <a:r>
              <a:rPr lang="en-GB" altLang="vi-VN" sz="3600" b="1" dirty="0" err="1">
                <a:solidFill>
                  <a:srgbClr val="FF0000"/>
                </a:solidFill>
                <a:latin typeface="Times New Roman" panose="02020603050405020304" pitchFamily="18" charset="0"/>
                <a:cs typeface="Times New Roman" panose="02020603050405020304" pitchFamily="18" charset="0"/>
              </a:rPr>
              <a:t>của</a:t>
            </a:r>
            <a:r>
              <a:rPr lang="en-GB" altLang="vi-VN" sz="3600" b="1" dirty="0">
                <a:solidFill>
                  <a:srgbClr val="FF0000"/>
                </a:solidFill>
                <a:latin typeface="Times New Roman" panose="02020603050405020304" pitchFamily="18" charset="0"/>
                <a:cs typeface="Times New Roman" panose="02020603050405020304" pitchFamily="18" charset="0"/>
              </a:rPr>
              <a:t> </a:t>
            </a:r>
            <a:r>
              <a:rPr lang="en-GB" altLang="vi-VN" sz="3600" b="1" dirty="0" err="1">
                <a:solidFill>
                  <a:srgbClr val="FF0000"/>
                </a:solidFill>
                <a:latin typeface="Times New Roman" panose="02020603050405020304" pitchFamily="18" charset="0"/>
                <a:cs typeface="Times New Roman" panose="02020603050405020304" pitchFamily="18" charset="0"/>
              </a:rPr>
              <a:t>dự</a:t>
            </a:r>
            <a:r>
              <a:rPr lang="en-GB" altLang="vi-VN" sz="3600" b="1" dirty="0">
                <a:solidFill>
                  <a:srgbClr val="FF0000"/>
                </a:solidFill>
                <a:latin typeface="Times New Roman" panose="02020603050405020304" pitchFamily="18" charset="0"/>
                <a:cs typeface="Times New Roman" panose="02020603050405020304" pitchFamily="18" charset="0"/>
              </a:rPr>
              <a:t> </a:t>
            </a:r>
            <a:r>
              <a:rPr lang="en-GB" altLang="vi-VN" sz="3600" b="1" dirty="0" err="1">
                <a:solidFill>
                  <a:srgbClr val="FF0000"/>
                </a:solidFill>
                <a:latin typeface="Times New Roman" panose="02020603050405020304" pitchFamily="18" charset="0"/>
                <a:cs typeface="Times New Roman" panose="02020603050405020304" pitchFamily="18" charset="0"/>
              </a:rPr>
              <a:t>án</a:t>
            </a:r>
            <a:endParaRPr lang="vi-VN" altLang="vi-VN" sz="36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xmlns="" id="{1E3AE609-A3B7-4591-8E76-41D91F18F6E6}"/>
              </a:ext>
            </a:extLst>
          </p:cNvPr>
          <p:cNvSpPr>
            <a:spLocks noGrp="1" noChangeArrowheads="1"/>
          </p:cNvSpPr>
          <p:nvPr>
            <p:ph type="title"/>
          </p:nvPr>
        </p:nvSpPr>
        <p:spPr>
          <a:xfrm>
            <a:off x="0" y="-152400"/>
            <a:ext cx="9144000" cy="762000"/>
          </a:xfrm>
        </p:spPr>
        <p:txBody>
          <a:bodyPr/>
          <a:lstStyle/>
          <a:p>
            <a:pPr algn="l"/>
            <a:r>
              <a:rPr lang="es-CL" altLang="en-US" sz="3600">
                <a:solidFill>
                  <a:srgbClr val="FF9900"/>
                </a:solidFill>
                <a:latin typeface="Times New Roman" panose="02020603050405020304" pitchFamily="18" charset="0"/>
                <a:cs typeface="Times New Roman" panose="02020603050405020304" pitchFamily="18" charset="0"/>
              </a:rPr>
              <a:t/>
            </a:r>
            <a:br>
              <a:rPr lang="es-CL" altLang="en-US" sz="3600">
                <a:solidFill>
                  <a:srgbClr val="FF9900"/>
                </a:solidFill>
                <a:latin typeface="Times New Roman" panose="02020603050405020304" pitchFamily="18" charset="0"/>
                <a:cs typeface="Times New Roman" panose="02020603050405020304" pitchFamily="18" charset="0"/>
              </a:rPr>
            </a:br>
            <a:r>
              <a:rPr lang="es-CL" altLang="en-US" sz="3600">
                <a:solidFill>
                  <a:srgbClr val="FF9900"/>
                </a:solidFill>
                <a:latin typeface="Times New Roman" panose="02020603050405020304" pitchFamily="18" charset="0"/>
                <a:cs typeface="Times New Roman" panose="02020603050405020304" pitchFamily="18" charset="0"/>
              </a:rPr>
              <a:t/>
            </a:r>
            <a:br>
              <a:rPr lang="es-CL" altLang="en-US" sz="3600">
                <a:solidFill>
                  <a:srgbClr val="FF9900"/>
                </a:solidFill>
                <a:latin typeface="Times New Roman" panose="02020603050405020304" pitchFamily="18" charset="0"/>
                <a:cs typeface="Times New Roman" panose="02020603050405020304" pitchFamily="18" charset="0"/>
              </a:rPr>
            </a:br>
            <a:endParaRPr lang="en-US" altLang="en-US" sz="3600">
              <a:solidFill>
                <a:srgbClr val="FF9900"/>
              </a:solidFill>
            </a:endParaRPr>
          </a:p>
        </p:txBody>
      </p:sp>
      <p:sp>
        <p:nvSpPr>
          <p:cNvPr id="47107" name="Content Placeholder 2">
            <a:extLst>
              <a:ext uri="{FF2B5EF4-FFF2-40B4-BE49-F238E27FC236}">
                <a16:creationId xmlns:a16="http://schemas.microsoft.com/office/drawing/2014/main" xmlns="" id="{D43A5DCD-5A7E-47A2-A4E0-AFA52D067497}"/>
              </a:ext>
            </a:extLst>
          </p:cNvPr>
          <p:cNvSpPr>
            <a:spLocks noGrp="1" noChangeArrowheads="1"/>
          </p:cNvSpPr>
          <p:nvPr>
            <p:ph idx="1"/>
          </p:nvPr>
        </p:nvSpPr>
        <p:spPr>
          <a:xfrm>
            <a:off x="-6350" y="1682095"/>
            <a:ext cx="5181600" cy="5553730"/>
          </a:xfrm>
        </p:spPr>
        <p:txBody>
          <a:bodyPr/>
          <a:lstStyle/>
          <a:p>
            <a:pPr marL="0" indent="0" algn="just">
              <a:buFontTx/>
              <a:buNone/>
            </a:pPr>
            <a:r>
              <a:rPr lang="en-US" altLang="en-US" sz="2000" b="1" dirty="0">
                <a:solidFill>
                  <a:srgbClr val="FF0000"/>
                </a:solidFill>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Về chuyên ngành Nhi: 05 Bác sỹ</a:t>
            </a:r>
            <a:r>
              <a:rPr lang="en-GB" altLang="en-US" sz="2000"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Bác sỹ thực hiện được nhiều nhất 53 kỹ thuật, ít nhất 24 kỹ thuật (kỹ thuật cao nhất là Chọc dịch não tủy và nuôi dưỡng tĩnh mạch sơ sinh, </a:t>
            </a:r>
            <a:r>
              <a:rPr lang="en-GB" altLang="en-US" sz="2000" dirty="0" err="1">
                <a:latin typeface="Times New Roman" panose="02020603050405020304" pitchFamily="18" charset="0"/>
                <a:cs typeface="Times New Roman" panose="02020603050405020304" pitchFamily="18" charset="0"/>
              </a:rPr>
              <a:t>thở</a:t>
            </a:r>
            <a:r>
              <a:rPr lang="en-GB" altLang="en-US" sz="2000" dirty="0">
                <a:latin typeface="Times New Roman" panose="02020603050405020304" pitchFamily="18" charset="0"/>
                <a:cs typeface="Times New Roman" panose="02020603050405020304" pitchFamily="18" charset="0"/>
              </a:rPr>
              <a:t> </a:t>
            </a:r>
            <a:r>
              <a:rPr lang="en-GB" altLang="en-US" sz="2000" dirty="0" err="1">
                <a:latin typeface="Times New Roman" panose="02020603050405020304" pitchFamily="18" charset="0"/>
                <a:cs typeface="Times New Roman" panose="02020603050405020304" pitchFamily="18" charset="0"/>
              </a:rPr>
              <a:t>máy</a:t>
            </a:r>
            <a:r>
              <a:rPr lang="en-GB" altLang="en-US" sz="2000" dirty="0">
                <a:latin typeface="Times New Roman" panose="02020603050405020304" pitchFamily="18" charset="0"/>
                <a:cs typeface="Times New Roman" panose="02020603050405020304" pitchFamily="18" charset="0"/>
              </a:rPr>
              <a:t> </a:t>
            </a:r>
            <a:r>
              <a:rPr lang="en-GB" altLang="en-US" sz="2000" dirty="0" err="1">
                <a:latin typeface="Times New Roman" panose="02020603050405020304" pitchFamily="18" charset="0"/>
                <a:cs typeface="Times New Roman" panose="02020603050405020304" pitchFamily="18" charset="0"/>
              </a:rPr>
              <a:t>thông</a:t>
            </a:r>
            <a:r>
              <a:rPr lang="en-GB" altLang="en-US" sz="2000" dirty="0">
                <a:latin typeface="Times New Roman" panose="02020603050405020304" pitchFamily="18" charset="0"/>
                <a:cs typeface="Times New Roman" panose="02020603050405020304" pitchFamily="18" charset="0"/>
              </a:rPr>
              <a:t> </a:t>
            </a:r>
            <a:r>
              <a:rPr lang="en-GB" altLang="en-US" sz="2000" dirty="0" err="1">
                <a:latin typeface="Times New Roman" panose="02020603050405020304" pitchFamily="18" charset="0"/>
                <a:cs typeface="Times New Roman" panose="02020603050405020304" pitchFamily="18" charset="0"/>
              </a:rPr>
              <a:t>khí</a:t>
            </a:r>
            <a:r>
              <a:rPr lang="en-GB" altLang="en-US" sz="2000" dirty="0">
                <a:latin typeface="Times New Roman" panose="02020603050405020304" pitchFamily="18" charset="0"/>
                <a:cs typeface="Times New Roman" panose="02020603050405020304" pitchFamily="18" charset="0"/>
              </a:rPr>
              <a:t> </a:t>
            </a:r>
            <a:r>
              <a:rPr lang="en-GB" altLang="en-US" sz="2000" dirty="0" err="1">
                <a:latin typeface="Times New Roman" panose="02020603050405020304" pitchFamily="18" charset="0"/>
                <a:cs typeface="Times New Roman" panose="02020603050405020304" pitchFamily="18" charset="0"/>
              </a:rPr>
              <a:t>áp</a:t>
            </a:r>
            <a:r>
              <a:rPr lang="en-GB" altLang="en-US" sz="2000" dirty="0">
                <a:latin typeface="Times New Roman" panose="02020603050405020304" pitchFamily="18" charset="0"/>
                <a:cs typeface="Times New Roman" panose="02020603050405020304" pitchFamily="18" charset="0"/>
              </a:rPr>
              <a:t> </a:t>
            </a:r>
            <a:r>
              <a:rPr lang="en-GB" altLang="en-US" sz="2000" dirty="0" err="1">
                <a:latin typeface="Times New Roman" panose="02020603050405020304" pitchFamily="18" charset="0"/>
                <a:cs typeface="Times New Roman" panose="02020603050405020304" pitchFamily="18" charset="0"/>
              </a:rPr>
              <a:t>lực</a:t>
            </a:r>
            <a:r>
              <a:rPr lang="en-GB" altLang="en-US" sz="2000" dirty="0">
                <a:latin typeface="Times New Roman" panose="02020603050405020304" pitchFamily="18" charset="0"/>
                <a:cs typeface="Times New Roman" panose="02020603050405020304" pitchFamily="18" charset="0"/>
              </a:rPr>
              <a:t> </a:t>
            </a:r>
            <a:r>
              <a:rPr lang="en-GB" altLang="en-US" sz="2000" dirty="0" err="1">
                <a:latin typeface="Times New Roman" panose="02020603050405020304" pitchFamily="18" charset="0"/>
                <a:cs typeface="Times New Roman" panose="02020603050405020304" pitchFamily="18" charset="0"/>
              </a:rPr>
              <a:t>dương</a:t>
            </a:r>
            <a:r>
              <a:rPr lang="en-GB" altLang="en-US" sz="2000" dirty="0">
                <a:latin typeface="Times New Roman" panose="02020603050405020304" pitchFamily="18" charset="0"/>
                <a:cs typeface="Times New Roman" panose="02020603050405020304" pitchFamily="18" charset="0"/>
              </a:rPr>
              <a:t> </a:t>
            </a:r>
            <a:r>
              <a:rPr lang="en-GB" altLang="en-US" sz="2000" dirty="0" err="1">
                <a:latin typeface="Times New Roman" panose="02020603050405020304" pitchFamily="18" charset="0"/>
                <a:cs typeface="Times New Roman" panose="02020603050405020304" pitchFamily="18" charset="0"/>
              </a:rPr>
              <a:t>liên</a:t>
            </a:r>
            <a:r>
              <a:rPr lang="en-GB" altLang="en-US" sz="2000" dirty="0">
                <a:latin typeface="Times New Roman" panose="02020603050405020304" pitchFamily="18" charset="0"/>
                <a:cs typeface="Times New Roman" panose="02020603050405020304" pitchFamily="18" charset="0"/>
              </a:rPr>
              <a:t> </a:t>
            </a:r>
            <a:r>
              <a:rPr lang="en-GB" altLang="en-US" sz="2000" dirty="0" err="1">
                <a:latin typeface="Times New Roman" panose="02020603050405020304" pitchFamily="18" charset="0"/>
                <a:cs typeface="Times New Roman" panose="02020603050405020304" pitchFamily="18" charset="0"/>
              </a:rPr>
              <a:t>tục</a:t>
            </a:r>
            <a:r>
              <a:rPr lang="en-GB" altLang="en-US" sz="2000"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CPAP</a:t>
            </a:r>
            <a:r>
              <a:rPr lang="en-GB" altLang="en-US" sz="2000"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 đặt đường truyền trong xương chày</a:t>
            </a:r>
            <a:endParaRPr lang="en-GB" altLang="en-US" sz="2000" dirty="0">
              <a:latin typeface="Times New Roman" panose="02020603050405020304" pitchFamily="18" charset="0"/>
              <a:cs typeface="Times New Roman" panose="02020603050405020304" pitchFamily="18" charset="0"/>
            </a:endParaRPr>
          </a:p>
          <a:p>
            <a:pPr marL="0" indent="0" algn="just">
              <a:buFontTx/>
              <a:buNone/>
            </a:pPr>
            <a:r>
              <a:rPr lang="en-GB" altLang="en-US" sz="2000" b="1" dirty="0" err="1">
                <a:solidFill>
                  <a:srgbClr val="FF0000"/>
                </a:solidFill>
                <a:latin typeface="Times New Roman" panose="02020603050405020304" pitchFamily="18" charset="0"/>
                <a:cs typeface="Times New Roman" panose="02020603050405020304" pitchFamily="18" charset="0"/>
              </a:rPr>
              <a:t>Tiêu</a:t>
            </a:r>
            <a:r>
              <a:rPr lang="en-GB" altLang="en-US" sz="2000" b="1" dirty="0">
                <a:solidFill>
                  <a:srgbClr val="FF0000"/>
                </a:solidFill>
                <a:latin typeface="Times New Roman" panose="02020603050405020304" pitchFamily="18" charset="0"/>
                <a:cs typeface="Times New Roman" panose="02020603050405020304" pitchFamily="18" charset="0"/>
              </a:rPr>
              <a:t> </a:t>
            </a:r>
            <a:r>
              <a:rPr lang="en-GB" altLang="en-US" sz="2000" b="1" dirty="0" err="1">
                <a:solidFill>
                  <a:srgbClr val="FF0000"/>
                </a:solidFill>
                <a:latin typeface="Times New Roman" panose="02020603050405020304" pitchFamily="18" charset="0"/>
                <a:cs typeface="Times New Roman" panose="02020603050405020304" pitchFamily="18" charset="0"/>
              </a:rPr>
              <a:t>biểu</a:t>
            </a:r>
            <a:r>
              <a:rPr lang="en-GB" altLang="en-US" sz="2000" b="1" dirty="0">
                <a:solidFill>
                  <a:srgbClr val="FF0000"/>
                </a:solidFill>
                <a:latin typeface="Times New Roman" panose="02020603050405020304" pitchFamily="18" charset="0"/>
                <a:cs typeface="Times New Roman" panose="02020603050405020304" pitchFamily="18" charset="0"/>
              </a:rPr>
              <a:t> </a:t>
            </a:r>
            <a:r>
              <a:rPr lang="en-GB" altLang="en-US" sz="2000" b="1" dirty="0" err="1">
                <a:solidFill>
                  <a:srgbClr val="FF0000"/>
                </a:solidFill>
                <a:latin typeface="Times New Roman" panose="02020603050405020304" pitchFamily="18" charset="0"/>
                <a:cs typeface="Times New Roman" panose="02020603050405020304" pitchFamily="18" charset="0"/>
              </a:rPr>
              <a:t>là</a:t>
            </a:r>
            <a:r>
              <a:rPr lang="en-GB" altLang="en-US" sz="2000" b="1" dirty="0">
                <a:solidFill>
                  <a:srgbClr val="FF0000"/>
                </a:solidFill>
                <a:latin typeface="Times New Roman" panose="02020603050405020304" pitchFamily="18" charset="0"/>
                <a:cs typeface="Times New Roman" panose="02020603050405020304" pitchFamily="18" charset="0"/>
              </a:rPr>
              <a:t> </a:t>
            </a:r>
            <a:r>
              <a:rPr lang="en-GB" altLang="en-US" sz="2000" b="1" dirty="0" err="1">
                <a:solidFill>
                  <a:srgbClr val="FF0000"/>
                </a:solidFill>
                <a:latin typeface="Times New Roman" panose="02020603050405020304" pitchFamily="18" charset="0"/>
                <a:cs typeface="Times New Roman" panose="02020603050405020304" pitchFamily="18" charset="0"/>
              </a:rPr>
              <a:t>bác</a:t>
            </a:r>
            <a:r>
              <a:rPr lang="en-GB" altLang="en-US" sz="2000" b="1" dirty="0">
                <a:solidFill>
                  <a:srgbClr val="FF0000"/>
                </a:solidFill>
                <a:latin typeface="Times New Roman" panose="02020603050405020304" pitchFamily="18" charset="0"/>
                <a:cs typeface="Times New Roman" panose="02020603050405020304" pitchFamily="18" charset="0"/>
              </a:rPr>
              <a:t> </a:t>
            </a:r>
            <a:r>
              <a:rPr lang="en-GB" altLang="en-US" sz="2000" b="1" dirty="0" err="1">
                <a:solidFill>
                  <a:srgbClr val="FF0000"/>
                </a:solidFill>
                <a:latin typeface="Times New Roman" panose="02020603050405020304" pitchFamily="18" charset="0"/>
                <a:cs typeface="Times New Roman" panose="02020603050405020304" pitchFamily="18" charset="0"/>
              </a:rPr>
              <a:t>sỹ</a:t>
            </a:r>
            <a:r>
              <a:rPr lang="en-GB" altLang="en-US" sz="2000" b="1" dirty="0">
                <a:solidFill>
                  <a:srgbClr val="FF0000"/>
                </a:solidFill>
                <a:latin typeface="Times New Roman" panose="02020603050405020304" pitchFamily="18" charset="0"/>
                <a:cs typeface="Times New Roman" panose="02020603050405020304" pitchFamily="18" charset="0"/>
              </a:rPr>
              <a:t> </a:t>
            </a:r>
            <a:r>
              <a:rPr lang="en-GB" altLang="en-US" sz="2000" b="1" dirty="0" err="1">
                <a:solidFill>
                  <a:srgbClr val="FF0000"/>
                </a:solidFill>
                <a:latin typeface="Times New Roman" panose="02020603050405020304" pitchFamily="18" charset="0"/>
                <a:cs typeface="Times New Roman" panose="02020603050405020304" pitchFamily="18" charset="0"/>
              </a:rPr>
              <a:t>Nguyễn</a:t>
            </a:r>
            <a:r>
              <a:rPr lang="en-GB" altLang="en-US" sz="2000" b="1" dirty="0">
                <a:solidFill>
                  <a:srgbClr val="FF0000"/>
                </a:solidFill>
                <a:latin typeface="Times New Roman" panose="02020603050405020304" pitchFamily="18" charset="0"/>
                <a:cs typeface="Times New Roman" panose="02020603050405020304" pitchFamily="18" charset="0"/>
              </a:rPr>
              <a:t> </a:t>
            </a:r>
            <a:r>
              <a:rPr lang="en-GB" altLang="en-US" sz="2000" b="1" dirty="0" err="1">
                <a:solidFill>
                  <a:srgbClr val="FF0000"/>
                </a:solidFill>
                <a:latin typeface="Times New Roman" panose="02020603050405020304" pitchFamily="18" charset="0"/>
                <a:cs typeface="Times New Roman" panose="02020603050405020304" pitchFamily="18" charset="0"/>
              </a:rPr>
              <a:t>Văn</a:t>
            </a:r>
            <a:r>
              <a:rPr lang="en-GB" altLang="en-US" sz="2000" b="1" dirty="0">
                <a:solidFill>
                  <a:srgbClr val="FF0000"/>
                </a:solidFill>
                <a:latin typeface="Times New Roman" panose="02020603050405020304" pitchFamily="18" charset="0"/>
                <a:cs typeface="Times New Roman" panose="02020603050405020304" pitchFamily="18" charset="0"/>
              </a:rPr>
              <a:t> </a:t>
            </a:r>
            <a:r>
              <a:rPr lang="en-GB" altLang="en-US" sz="2000" b="1" dirty="0" err="1">
                <a:solidFill>
                  <a:srgbClr val="FF0000"/>
                </a:solidFill>
                <a:latin typeface="Times New Roman" panose="02020603050405020304" pitchFamily="18" charset="0"/>
                <a:cs typeface="Times New Roman" panose="02020603050405020304" pitchFamily="18" charset="0"/>
              </a:rPr>
              <a:t>Hiếu</a:t>
            </a:r>
            <a:r>
              <a:rPr lang="en-GB" altLang="en-US" sz="2000" b="1" dirty="0">
                <a:solidFill>
                  <a:srgbClr val="FF0000"/>
                </a:solidFill>
                <a:latin typeface="Times New Roman" panose="02020603050405020304" pitchFamily="18" charset="0"/>
                <a:cs typeface="Times New Roman" panose="02020603050405020304" pitchFamily="18" charset="0"/>
              </a:rPr>
              <a:t> – BV </a:t>
            </a:r>
            <a:r>
              <a:rPr lang="en-GB" altLang="en-US" sz="2000" b="1" dirty="0" err="1">
                <a:solidFill>
                  <a:srgbClr val="FF0000"/>
                </a:solidFill>
                <a:latin typeface="Times New Roman" panose="02020603050405020304" pitchFamily="18" charset="0"/>
                <a:cs typeface="Times New Roman" panose="02020603050405020304" pitchFamily="18" charset="0"/>
              </a:rPr>
              <a:t>Nhi</a:t>
            </a:r>
            <a:r>
              <a:rPr lang="en-GB" altLang="en-US" sz="2000" b="1" dirty="0">
                <a:solidFill>
                  <a:srgbClr val="FF0000"/>
                </a:solidFill>
                <a:latin typeface="Times New Roman" panose="02020603050405020304" pitchFamily="18" charset="0"/>
                <a:cs typeface="Times New Roman" panose="02020603050405020304" pitchFamily="18" charset="0"/>
              </a:rPr>
              <a:t> TW – TTYT </a:t>
            </a:r>
            <a:r>
              <a:rPr lang="en-GB" altLang="en-US" sz="2000" b="1" dirty="0" err="1">
                <a:solidFill>
                  <a:srgbClr val="FF0000"/>
                </a:solidFill>
                <a:latin typeface="Times New Roman" panose="02020603050405020304" pitchFamily="18" charset="0"/>
                <a:cs typeface="Times New Roman" panose="02020603050405020304" pitchFamily="18" charset="0"/>
              </a:rPr>
              <a:t>Mường</a:t>
            </a:r>
            <a:r>
              <a:rPr lang="en-GB" altLang="en-US" sz="2000" b="1" dirty="0">
                <a:solidFill>
                  <a:srgbClr val="FF0000"/>
                </a:solidFill>
                <a:latin typeface="Times New Roman" panose="02020603050405020304" pitchFamily="18" charset="0"/>
                <a:cs typeface="Times New Roman" panose="02020603050405020304" pitchFamily="18" charset="0"/>
              </a:rPr>
              <a:t> </a:t>
            </a:r>
            <a:r>
              <a:rPr lang="en-GB" altLang="en-US" sz="2000" b="1" dirty="0" err="1">
                <a:solidFill>
                  <a:srgbClr val="FF0000"/>
                </a:solidFill>
                <a:latin typeface="Times New Roman" panose="02020603050405020304" pitchFamily="18" charset="0"/>
                <a:cs typeface="Times New Roman" panose="02020603050405020304" pitchFamily="18" charset="0"/>
              </a:rPr>
              <a:t>Nhé</a:t>
            </a:r>
            <a:r>
              <a:rPr lang="en-GB" altLang="en-US" sz="2000" b="1" dirty="0">
                <a:solidFill>
                  <a:srgbClr val="FF0000"/>
                </a:solidFill>
                <a:latin typeface="Times New Roman" panose="02020603050405020304" pitchFamily="18" charset="0"/>
                <a:cs typeface="Times New Roman" panose="02020603050405020304" pitchFamily="18" charset="0"/>
              </a:rPr>
              <a:t> đ</a:t>
            </a:r>
            <a:r>
              <a:rPr lang="vi-VN" altLang="en-US" sz="2000" b="1" dirty="0">
                <a:solidFill>
                  <a:srgbClr val="FF0000"/>
                </a:solidFill>
                <a:latin typeface="Times New Roman" panose="02020603050405020304" pitchFamily="18" charset="0"/>
                <a:cs typeface="Times New Roman" panose="02020603050405020304" pitchFamily="18" charset="0"/>
              </a:rPr>
              <a:t>ư</a:t>
            </a:r>
            <a:r>
              <a:rPr lang="en-GB" altLang="en-US" sz="2000" b="1" dirty="0" err="1">
                <a:solidFill>
                  <a:srgbClr val="FF0000"/>
                </a:solidFill>
                <a:latin typeface="Times New Roman" panose="02020603050405020304" pitchFamily="18" charset="0"/>
                <a:cs typeface="Times New Roman" panose="02020603050405020304" pitchFamily="18" charset="0"/>
              </a:rPr>
              <a:t>ợc</a:t>
            </a:r>
            <a:r>
              <a:rPr lang="en-GB" altLang="en-US" sz="2000" b="1" dirty="0">
                <a:solidFill>
                  <a:srgbClr val="FF0000"/>
                </a:solidFill>
                <a:latin typeface="Times New Roman" panose="02020603050405020304" pitchFamily="18" charset="0"/>
                <a:cs typeface="Times New Roman" panose="02020603050405020304" pitchFamily="18" charset="0"/>
              </a:rPr>
              <a:t> </a:t>
            </a:r>
            <a:r>
              <a:rPr lang="en-GB" altLang="en-US" sz="2000" b="1" dirty="0" err="1">
                <a:solidFill>
                  <a:srgbClr val="FF0000"/>
                </a:solidFill>
                <a:latin typeface="Times New Roman" panose="02020603050405020304" pitchFamily="18" charset="0"/>
                <a:cs typeface="Times New Roman" panose="02020603050405020304" pitchFamily="18" charset="0"/>
              </a:rPr>
              <a:t>bình</a:t>
            </a:r>
            <a:r>
              <a:rPr lang="en-GB" altLang="en-US" sz="2000" b="1" dirty="0">
                <a:solidFill>
                  <a:srgbClr val="FF0000"/>
                </a:solidFill>
                <a:latin typeface="Times New Roman" panose="02020603050405020304" pitchFamily="18" charset="0"/>
                <a:cs typeface="Times New Roman" panose="02020603050405020304" pitchFamily="18" charset="0"/>
              </a:rPr>
              <a:t> </a:t>
            </a:r>
            <a:r>
              <a:rPr lang="en-GB" altLang="en-US" sz="2000" b="1" dirty="0" err="1">
                <a:solidFill>
                  <a:srgbClr val="FF0000"/>
                </a:solidFill>
                <a:latin typeface="Times New Roman" panose="02020603050405020304" pitchFamily="18" charset="0"/>
                <a:cs typeface="Times New Roman" panose="02020603050405020304" pitchFamily="18" charset="0"/>
              </a:rPr>
              <a:t>chọn</a:t>
            </a:r>
            <a:r>
              <a:rPr lang="en-GB" altLang="en-US" sz="2000" b="1" dirty="0">
                <a:solidFill>
                  <a:srgbClr val="FF0000"/>
                </a:solidFill>
                <a:latin typeface="Times New Roman" panose="02020603050405020304" pitchFamily="18" charset="0"/>
                <a:cs typeface="Times New Roman" panose="02020603050405020304" pitchFamily="18" charset="0"/>
              </a:rPr>
              <a:t> </a:t>
            </a:r>
            <a:r>
              <a:rPr lang="en-GB" altLang="en-US" sz="2000" b="1" dirty="0" err="1">
                <a:solidFill>
                  <a:srgbClr val="FF0000"/>
                </a:solidFill>
                <a:latin typeface="Times New Roman" panose="02020603050405020304" pitchFamily="18" charset="0"/>
                <a:cs typeface="Times New Roman" panose="02020603050405020304" pitchFamily="18" charset="0"/>
              </a:rPr>
              <a:t>là</a:t>
            </a:r>
            <a:r>
              <a:rPr lang="en-GB" altLang="en-US" sz="2000" b="1" dirty="0">
                <a:solidFill>
                  <a:srgbClr val="FF0000"/>
                </a:solidFill>
                <a:latin typeface="Times New Roman" panose="02020603050405020304" pitchFamily="18" charset="0"/>
                <a:cs typeface="Times New Roman" panose="02020603050405020304" pitchFamily="18" charset="0"/>
              </a:rPr>
              <a:t> 1 </a:t>
            </a:r>
            <a:r>
              <a:rPr lang="en-GB" altLang="en-US" sz="2000" b="1" dirty="0" err="1">
                <a:solidFill>
                  <a:srgbClr val="FF0000"/>
                </a:solidFill>
                <a:latin typeface="Times New Roman" panose="02020603050405020304" pitchFamily="18" charset="0"/>
                <a:cs typeface="Times New Roman" panose="02020603050405020304" pitchFamily="18" charset="0"/>
              </a:rPr>
              <a:t>trong</a:t>
            </a:r>
            <a:r>
              <a:rPr lang="en-GB" altLang="en-US" sz="2000" b="1" dirty="0">
                <a:solidFill>
                  <a:srgbClr val="FF0000"/>
                </a:solidFill>
                <a:latin typeface="Times New Roman" panose="02020603050405020304" pitchFamily="18" charset="0"/>
                <a:cs typeface="Times New Roman" panose="02020603050405020304" pitchFamily="18" charset="0"/>
              </a:rPr>
              <a:t> 10 g</a:t>
            </a:r>
            <a:r>
              <a:rPr lang="vi-VN" altLang="en-US" sz="2000" b="1" dirty="0">
                <a:solidFill>
                  <a:srgbClr val="FF0000"/>
                </a:solidFill>
                <a:latin typeface="Times New Roman" panose="02020603050405020304" pitchFamily="18" charset="0"/>
                <a:cs typeface="Times New Roman" panose="02020603050405020304" pitchFamily="18" charset="0"/>
              </a:rPr>
              <a:t>ư</a:t>
            </a:r>
            <a:r>
              <a:rPr lang="en-GB" altLang="en-US" sz="2000" b="1" dirty="0" err="1">
                <a:solidFill>
                  <a:srgbClr val="FF0000"/>
                </a:solidFill>
                <a:latin typeface="Times New Roman" panose="02020603050405020304" pitchFamily="18" charset="0"/>
                <a:cs typeface="Times New Roman" panose="02020603050405020304" pitchFamily="18" charset="0"/>
              </a:rPr>
              <a:t>ơng</a:t>
            </a:r>
            <a:r>
              <a:rPr lang="en-GB" altLang="en-US" sz="2000" b="1" dirty="0">
                <a:solidFill>
                  <a:srgbClr val="FF0000"/>
                </a:solidFill>
                <a:latin typeface="Times New Roman" panose="02020603050405020304" pitchFamily="18" charset="0"/>
                <a:cs typeface="Times New Roman" panose="02020603050405020304" pitchFamily="18" charset="0"/>
              </a:rPr>
              <a:t> </a:t>
            </a:r>
            <a:r>
              <a:rPr lang="en-GB" altLang="en-US" sz="2000" b="1" dirty="0" err="1">
                <a:solidFill>
                  <a:srgbClr val="FF0000"/>
                </a:solidFill>
                <a:latin typeface="Times New Roman" panose="02020603050405020304" pitchFamily="18" charset="0"/>
                <a:cs typeface="Times New Roman" panose="02020603050405020304" pitchFamily="18" charset="0"/>
              </a:rPr>
              <a:t>mặt</a:t>
            </a:r>
            <a:r>
              <a:rPr lang="en-GB" altLang="en-US" sz="2000" b="1" dirty="0">
                <a:solidFill>
                  <a:srgbClr val="FF0000"/>
                </a:solidFill>
                <a:latin typeface="Times New Roman" panose="02020603050405020304" pitchFamily="18" charset="0"/>
                <a:cs typeface="Times New Roman" panose="02020603050405020304" pitchFamily="18" charset="0"/>
              </a:rPr>
              <a:t> </a:t>
            </a:r>
            <a:r>
              <a:rPr lang="en-GB" altLang="en-US" sz="2000" b="1" dirty="0" err="1">
                <a:solidFill>
                  <a:srgbClr val="FF0000"/>
                </a:solidFill>
                <a:latin typeface="Times New Roman" panose="02020603050405020304" pitchFamily="18" charset="0"/>
                <a:cs typeface="Times New Roman" panose="02020603050405020304" pitchFamily="18" charset="0"/>
              </a:rPr>
              <a:t>trẻ</a:t>
            </a:r>
            <a:r>
              <a:rPr lang="en-GB" altLang="en-US" sz="2000" b="1" dirty="0">
                <a:solidFill>
                  <a:srgbClr val="FF0000"/>
                </a:solidFill>
                <a:latin typeface="Times New Roman" panose="02020603050405020304" pitchFamily="18" charset="0"/>
                <a:cs typeface="Times New Roman" panose="02020603050405020304" pitchFamily="18" charset="0"/>
              </a:rPr>
              <a:t> </a:t>
            </a:r>
            <a:r>
              <a:rPr lang="en-GB" altLang="en-US" sz="2000" b="1" dirty="0" err="1">
                <a:solidFill>
                  <a:srgbClr val="FF0000"/>
                </a:solidFill>
                <a:latin typeface="Times New Roman" panose="02020603050405020304" pitchFamily="18" charset="0"/>
                <a:cs typeface="Times New Roman" panose="02020603050405020304" pitchFamily="18" charset="0"/>
              </a:rPr>
              <a:t>Việt</a:t>
            </a:r>
            <a:r>
              <a:rPr lang="en-GB" altLang="en-US" sz="2000" b="1" dirty="0">
                <a:solidFill>
                  <a:srgbClr val="FF0000"/>
                </a:solidFill>
                <a:latin typeface="Times New Roman" panose="02020603050405020304" pitchFamily="18" charset="0"/>
                <a:cs typeface="Times New Roman" panose="02020603050405020304" pitchFamily="18" charset="0"/>
              </a:rPr>
              <a:t> Nam </a:t>
            </a:r>
            <a:r>
              <a:rPr lang="en-GB" altLang="en-US" sz="2000" b="1" dirty="0" err="1">
                <a:solidFill>
                  <a:srgbClr val="FF0000"/>
                </a:solidFill>
                <a:latin typeface="Times New Roman" panose="02020603050405020304" pitchFamily="18" charset="0"/>
                <a:cs typeface="Times New Roman" panose="02020603050405020304" pitchFamily="18" charset="0"/>
              </a:rPr>
              <a:t>tiêu</a:t>
            </a:r>
            <a:r>
              <a:rPr lang="en-GB" altLang="en-US" sz="2000" b="1" dirty="0">
                <a:solidFill>
                  <a:srgbClr val="FF0000"/>
                </a:solidFill>
                <a:latin typeface="Times New Roman" panose="02020603050405020304" pitchFamily="18" charset="0"/>
                <a:cs typeface="Times New Roman" panose="02020603050405020304" pitchFamily="18" charset="0"/>
              </a:rPr>
              <a:t> </a:t>
            </a:r>
            <a:r>
              <a:rPr lang="en-GB" altLang="en-US" sz="2000" b="1" dirty="0" err="1">
                <a:solidFill>
                  <a:srgbClr val="FF0000"/>
                </a:solidFill>
                <a:latin typeface="Times New Roman" panose="02020603050405020304" pitchFamily="18" charset="0"/>
                <a:cs typeface="Times New Roman" panose="02020603050405020304" pitchFamily="18" charset="0"/>
              </a:rPr>
              <a:t>biểu</a:t>
            </a:r>
            <a:r>
              <a:rPr lang="en-GB" altLang="en-US" sz="2000" b="1" dirty="0">
                <a:solidFill>
                  <a:srgbClr val="FF0000"/>
                </a:solidFill>
                <a:latin typeface="Times New Roman" panose="02020603050405020304" pitchFamily="18" charset="0"/>
                <a:cs typeface="Times New Roman" panose="02020603050405020304" pitchFamily="18" charset="0"/>
              </a:rPr>
              <a:t> </a:t>
            </a:r>
            <a:r>
              <a:rPr lang="en-GB" altLang="en-US" sz="2000" b="1" dirty="0" err="1">
                <a:solidFill>
                  <a:srgbClr val="FF0000"/>
                </a:solidFill>
                <a:latin typeface="Times New Roman" panose="02020603050405020304" pitchFamily="18" charset="0"/>
                <a:cs typeface="Times New Roman" panose="02020603050405020304" pitchFamily="18" charset="0"/>
              </a:rPr>
              <a:t>năm</a:t>
            </a:r>
            <a:r>
              <a:rPr lang="en-GB" altLang="en-US" sz="2000" b="1" dirty="0">
                <a:solidFill>
                  <a:srgbClr val="FF0000"/>
                </a:solidFill>
                <a:latin typeface="Times New Roman" panose="02020603050405020304" pitchFamily="18" charset="0"/>
                <a:cs typeface="Times New Roman" panose="02020603050405020304" pitchFamily="18" charset="0"/>
              </a:rPr>
              <a:t> 2017</a:t>
            </a:r>
          </a:p>
          <a:p>
            <a:pPr marL="0" indent="0" algn="just">
              <a:buFontTx/>
              <a:buNone/>
            </a:pPr>
            <a:endParaRPr lang="en-GB" altLang="en-US" sz="2000" b="1" dirty="0">
              <a:solidFill>
                <a:srgbClr val="FF0000"/>
              </a:solidFill>
              <a:latin typeface="Times New Roman" panose="02020603050405020304" pitchFamily="18" charset="0"/>
              <a:cs typeface="Times New Roman" panose="02020603050405020304" pitchFamily="18" charset="0"/>
            </a:endParaRPr>
          </a:p>
          <a:p>
            <a:pPr marL="0" indent="0" algn="just">
              <a:buFontTx/>
              <a:buNone/>
            </a:pPr>
            <a:r>
              <a:rPr lang="vi-VN" altLang="en-US" sz="2000" dirty="0">
                <a:latin typeface="Times New Roman" panose="02020603050405020304" pitchFamily="18" charset="0"/>
                <a:cs typeface="Times New Roman" panose="02020603050405020304" pitchFamily="18" charset="0"/>
              </a:rPr>
              <a:t>- Về chuyên ngành Sản</a:t>
            </a:r>
            <a:r>
              <a:rPr lang="en-GB" altLang="en-US" sz="2000"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03 Bác sỹ</a:t>
            </a:r>
            <a:r>
              <a:rPr lang="en-GB" altLang="en-US" sz="2000"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Bác sỹ thực hiện được nhiều nhất 72 kỹ thuật, ít nhất 56 kỹ thuật (điển hình cứu được trẻ </a:t>
            </a:r>
            <a:r>
              <a:rPr lang="en-GB" altLang="en-US" sz="2000" dirty="0" err="1">
                <a:latin typeface="Times New Roman" panose="02020603050405020304" pitchFamily="18" charset="0"/>
                <a:cs typeface="Times New Roman" panose="02020603050405020304" pitchFamily="18" charset="0"/>
              </a:rPr>
              <a:t>sơ</a:t>
            </a:r>
            <a:r>
              <a:rPr lang="en-GB" altLang="en-US" sz="2000" dirty="0">
                <a:latin typeface="Times New Roman" panose="02020603050405020304" pitchFamily="18" charset="0"/>
                <a:cs typeface="Times New Roman" panose="02020603050405020304" pitchFamily="18" charset="0"/>
              </a:rPr>
              <a:t> </a:t>
            </a:r>
            <a:r>
              <a:rPr lang="en-GB" altLang="en-US" sz="2000" dirty="0" err="1">
                <a:latin typeface="Times New Roman" panose="02020603050405020304" pitchFamily="18" charset="0"/>
                <a:cs typeface="Times New Roman" panose="02020603050405020304" pitchFamily="18" charset="0"/>
              </a:rPr>
              <a:t>sinh</a:t>
            </a:r>
            <a:r>
              <a:rPr lang="en-GB" altLang="en-US" sz="2000"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nặng 1,1kg</a:t>
            </a:r>
            <a:r>
              <a:rPr lang="en-GB" altLang="en-US" sz="2000" dirty="0">
                <a:latin typeface="Times New Roman" panose="02020603050405020304" pitchFamily="18" charset="0"/>
                <a:cs typeface="Times New Roman" panose="02020603050405020304" pitchFamily="18" charset="0"/>
              </a:rPr>
              <a:t> </a:t>
            </a:r>
            <a:r>
              <a:rPr lang="en-GB" altLang="en-US" sz="2000" dirty="0" err="1">
                <a:latin typeface="Times New Roman" panose="02020603050405020304" pitchFamily="18" charset="0"/>
                <a:cs typeface="Times New Roman" panose="02020603050405020304" pitchFamily="18" charset="0"/>
              </a:rPr>
              <a:t>khi</a:t>
            </a:r>
            <a:r>
              <a:rPr lang="en-GB" altLang="en-US" sz="2000" dirty="0">
                <a:latin typeface="Times New Roman" panose="02020603050405020304" pitchFamily="18" charset="0"/>
                <a:cs typeface="Times New Roman" panose="02020603050405020304" pitchFamily="18" charset="0"/>
              </a:rPr>
              <a:t> </a:t>
            </a:r>
            <a:r>
              <a:rPr lang="en-GB" altLang="en-US" sz="2000" dirty="0" err="1">
                <a:latin typeface="Times New Roman" panose="02020603050405020304" pitchFamily="18" charset="0"/>
                <a:cs typeface="Times New Roman" panose="02020603050405020304" pitchFamily="18" charset="0"/>
              </a:rPr>
              <a:t>mới</a:t>
            </a:r>
            <a:r>
              <a:rPr lang="en-GB" altLang="en-US" sz="2000" dirty="0">
                <a:latin typeface="Times New Roman" panose="02020603050405020304" pitchFamily="18" charset="0"/>
                <a:cs typeface="Times New Roman" panose="02020603050405020304" pitchFamily="18" charset="0"/>
              </a:rPr>
              <a:t> </a:t>
            </a:r>
            <a:r>
              <a:rPr lang="en-GB" altLang="en-US" sz="2000" dirty="0" err="1">
                <a:latin typeface="Times New Roman" panose="02020603050405020304" pitchFamily="18" charset="0"/>
                <a:cs typeface="Times New Roman" panose="02020603050405020304" pitchFamily="18" charset="0"/>
              </a:rPr>
              <a:t>sinh</a:t>
            </a:r>
            <a:endParaRPr lang="en-GB" altLang="en-US" sz="2000" dirty="0">
              <a:latin typeface="Times New Roman" panose="02020603050405020304" pitchFamily="18" charset="0"/>
              <a:cs typeface="Times New Roman" panose="02020603050405020304" pitchFamily="18" charset="0"/>
            </a:endParaRPr>
          </a:p>
          <a:p>
            <a:pPr marL="0" indent="0" algn="just">
              <a:buFontTx/>
              <a:buNone/>
            </a:pPr>
            <a:endParaRPr lang="en-GB" altLang="en-US" sz="2000" b="1" dirty="0">
              <a:solidFill>
                <a:srgbClr val="FF0000"/>
              </a:solidFill>
              <a:latin typeface="Times New Roman" panose="02020603050405020304" pitchFamily="18" charset="0"/>
              <a:cs typeface="Times New Roman" panose="02020603050405020304" pitchFamily="18" charset="0"/>
            </a:endParaRPr>
          </a:p>
          <a:p>
            <a:pPr marL="0" indent="0" algn="just">
              <a:buFontTx/>
              <a:buNone/>
            </a:pPr>
            <a:endParaRPr lang="en-US" altLang="en-US" sz="2000" dirty="0">
              <a:latin typeface="Times New Roman" panose="02020603050405020304" pitchFamily="18" charset="0"/>
              <a:cs typeface="Times New Roman" panose="02020603050405020304" pitchFamily="18" charset="0"/>
            </a:endParaRPr>
          </a:p>
          <a:p>
            <a:pPr marL="0" indent="0" algn="just">
              <a:buFontTx/>
              <a:buNone/>
            </a:pPr>
            <a:endParaRPr lang="en-US" altLang="en-US" sz="2000" dirty="0">
              <a:latin typeface="Times New Roman" panose="02020603050405020304" pitchFamily="18" charset="0"/>
              <a:cs typeface="Times New Roman" panose="02020603050405020304" pitchFamily="18" charset="0"/>
            </a:endParaRPr>
          </a:p>
          <a:p>
            <a:pPr marL="0" indent="0" algn="just">
              <a:buFontTx/>
              <a:buNone/>
            </a:pPr>
            <a:endParaRPr lang="en-US" altLang="en-US" sz="2800" b="1" dirty="0">
              <a:solidFill>
                <a:srgbClr val="FFC00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xmlns="" id="{42631845-6E2E-48AF-AD5E-F9A3425F0C8A}"/>
              </a:ext>
            </a:extLst>
          </p:cNvPr>
          <p:cNvSpPr/>
          <p:nvPr/>
        </p:nvSpPr>
        <p:spPr>
          <a:xfrm>
            <a:off x="-49212" y="742345"/>
            <a:ext cx="9220200" cy="523220"/>
          </a:xfrm>
          <a:prstGeom prst="rect">
            <a:avLst/>
          </a:prstGeom>
        </p:spPr>
        <p:txBody>
          <a:bodyPr wrap="square">
            <a:spAutoFit/>
          </a:bodyPr>
          <a:lstStyle/>
          <a:p>
            <a:pPr algn="just">
              <a:defRPr/>
            </a:pPr>
            <a:r>
              <a:rPr lang="es-CL" altLang="en-US" sz="2800" b="1" spc="-110">
                <a:solidFill>
                  <a:srgbClr val="FF9900"/>
                </a:solidFill>
                <a:latin typeface="Times New Roman" panose="02020603050405020304" pitchFamily="18" charset="0"/>
                <a:cs typeface="Times New Roman" panose="02020603050405020304" pitchFamily="18" charset="0"/>
              </a:rPr>
              <a:t>4. </a:t>
            </a:r>
            <a:r>
              <a:rPr lang="es-CL" altLang="en-US" sz="2800" b="1" spc="-110" err="1">
                <a:solidFill>
                  <a:srgbClr val="FF9900"/>
                </a:solidFill>
                <a:latin typeface="Times New Roman" panose="02020603050405020304" pitchFamily="18" charset="0"/>
                <a:cs typeface="Times New Roman" panose="02020603050405020304" pitchFamily="18" charset="0"/>
              </a:rPr>
              <a:t>Đánh</a:t>
            </a:r>
            <a:r>
              <a:rPr lang="es-CL" altLang="en-US" sz="2800" b="1" spc="-110">
                <a:solidFill>
                  <a:srgbClr val="FF9900"/>
                </a:solidFill>
                <a:latin typeface="Times New Roman" panose="02020603050405020304" pitchFamily="18" charset="0"/>
                <a:cs typeface="Times New Roman" panose="02020603050405020304" pitchFamily="18" charset="0"/>
              </a:rPr>
              <a:t> </a:t>
            </a:r>
            <a:r>
              <a:rPr lang="es-CL" altLang="en-US" sz="2800" b="1" spc="-110" err="1">
                <a:solidFill>
                  <a:srgbClr val="FF9900"/>
                </a:solidFill>
                <a:latin typeface="Times New Roman" panose="02020603050405020304" pitchFamily="18" charset="0"/>
                <a:cs typeface="Times New Roman" panose="02020603050405020304" pitchFamily="18" charset="0"/>
              </a:rPr>
              <a:t>giá</a:t>
            </a:r>
            <a:r>
              <a:rPr lang="es-CL" altLang="en-US" sz="2800" b="1" spc="-110">
                <a:solidFill>
                  <a:srgbClr val="FF9900"/>
                </a:solidFill>
                <a:latin typeface="Times New Roman" panose="02020603050405020304" pitchFamily="18" charset="0"/>
                <a:cs typeface="Times New Roman" panose="02020603050405020304" pitchFamily="18" charset="0"/>
              </a:rPr>
              <a:t> </a:t>
            </a:r>
            <a:r>
              <a:rPr lang="es-CL" altLang="en-US" sz="2800" b="1" spc="-110" err="1">
                <a:solidFill>
                  <a:srgbClr val="FF9900"/>
                </a:solidFill>
                <a:latin typeface="Times New Roman" panose="02020603050405020304" pitchFamily="18" charset="0"/>
                <a:cs typeface="Times New Roman" panose="02020603050405020304" pitchFamily="18" charset="0"/>
              </a:rPr>
              <a:t>nhanh</a:t>
            </a:r>
            <a:r>
              <a:rPr lang="es-CL" altLang="en-US" sz="2800" b="1" spc="-110">
                <a:solidFill>
                  <a:srgbClr val="FF9900"/>
                </a:solidFill>
                <a:latin typeface="Times New Roman" panose="02020603050405020304" pitchFamily="18" charset="0"/>
                <a:cs typeface="Times New Roman" panose="02020603050405020304" pitchFamily="18" charset="0"/>
              </a:rPr>
              <a:t> </a:t>
            </a:r>
            <a:r>
              <a:rPr lang="es-CL" altLang="en-US" sz="2800" b="1" spc="-110" err="1">
                <a:solidFill>
                  <a:srgbClr val="FF9900"/>
                </a:solidFill>
                <a:latin typeface="Times New Roman" panose="02020603050405020304" pitchFamily="18" charset="0"/>
                <a:cs typeface="Times New Roman" panose="02020603050405020304" pitchFamily="18" charset="0"/>
              </a:rPr>
              <a:t>kết</a:t>
            </a:r>
            <a:r>
              <a:rPr lang="es-CL" altLang="en-US" sz="2800" b="1" spc="-110">
                <a:solidFill>
                  <a:srgbClr val="FF9900"/>
                </a:solidFill>
                <a:latin typeface="Times New Roman" panose="02020603050405020304" pitchFamily="18" charset="0"/>
                <a:cs typeface="Times New Roman" panose="02020603050405020304" pitchFamily="18" charset="0"/>
              </a:rPr>
              <a:t> </a:t>
            </a:r>
            <a:r>
              <a:rPr lang="es-CL" altLang="en-US" sz="2800" b="1" spc="-110" err="1">
                <a:solidFill>
                  <a:srgbClr val="FF9900"/>
                </a:solidFill>
                <a:latin typeface="Times New Roman" panose="02020603050405020304" pitchFamily="18" charset="0"/>
                <a:cs typeface="Times New Roman" panose="02020603050405020304" pitchFamily="18" charset="0"/>
              </a:rPr>
              <a:t>quả</a:t>
            </a:r>
            <a:r>
              <a:rPr lang="es-CL" altLang="en-US" sz="2800" b="1" spc="-110">
                <a:solidFill>
                  <a:srgbClr val="FF9900"/>
                </a:solidFill>
                <a:latin typeface="Times New Roman" panose="02020603050405020304" pitchFamily="18" charset="0"/>
                <a:cs typeface="Times New Roman" panose="02020603050405020304" pitchFamily="18" charset="0"/>
              </a:rPr>
              <a:t> các </a:t>
            </a:r>
            <a:r>
              <a:rPr lang="es-CL" altLang="en-US" sz="2800" b="1" spc="-110" err="1">
                <a:solidFill>
                  <a:srgbClr val="FF9900"/>
                </a:solidFill>
                <a:latin typeface="Times New Roman" panose="02020603050405020304" pitchFamily="18" charset="0"/>
                <a:cs typeface="Times New Roman" panose="02020603050405020304" pitchFamily="18" charset="0"/>
              </a:rPr>
              <a:t>bác</a:t>
            </a:r>
            <a:r>
              <a:rPr lang="es-CL" altLang="en-US" sz="2800" b="1" spc="-110">
                <a:solidFill>
                  <a:srgbClr val="FF9900"/>
                </a:solidFill>
                <a:latin typeface="Times New Roman" panose="02020603050405020304" pitchFamily="18" charset="0"/>
                <a:cs typeface="Times New Roman" panose="02020603050405020304" pitchFamily="18" charset="0"/>
              </a:rPr>
              <a:t> </a:t>
            </a:r>
            <a:r>
              <a:rPr lang="es-CL" altLang="en-US" sz="2800" b="1" spc="-110" err="1">
                <a:solidFill>
                  <a:srgbClr val="FF9900"/>
                </a:solidFill>
                <a:latin typeface="Times New Roman" panose="02020603050405020304" pitchFamily="18" charset="0"/>
                <a:cs typeface="Times New Roman" panose="02020603050405020304" pitchFamily="18" charset="0"/>
              </a:rPr>
              <a:t>sỹ</a:t>
            </a:r>
            <a:r>
              <a:rPr lang="es-CL" altLang="en-US" sz="2800" b="1" spc="-110">
                <a:solidFill>
                  <a:srgbClr val="FF9900"/>
                </a:solidFill>
                <a:latin typeface="Times New Roman" panose="02020603050405020304" pitchFamily="18" charset="0"/>
                <a:cs typeface="Times New Roman" panose="02020603050405020304" pitchFamily="18" charset="0"/>
              </a:rPr>
              <a:t> </a:t>
            </a:r>
            <a:r>
              <a:rPr lang="es-CL" altLang="en-US" sz="2800" b="1" spc="-110" err="1">
                <a:solidFill>
                  <a:srgbClr val="FF9900"/>
                </a:solidFill>
                <a:latin typeface="Times New Roman" panose="02020603050405020304" pitchFamily="18" charset="0"/>
                <a:cs typeface="Times New Roman" panose="02020603050405020304" pitchFamily="18" charset="0"/>
              </a:rPr>
              <a:t>về</a:t>
            </a:r>
            <a:r>
              <a:rPr lang="es-CL" altLang="en-US" sz="2800" b="1" spc="-110">
                <a:solidFill>
                  <a:srgbClr val="FF9900"/>
                </a:solidFill>
                <a:latin typeface="Times New Roman" panose="02020603050405020304" pitchFamily="18" charset="0"/>
                <a:cs typeface="Times New Roman" panose="02020603050405020304" pitchFamily="18" charset="0"/>
              </a:rPr>
              <a:t> </a:t>
            </a:r>
            <a:r>
              <a:rPr lang="es-CL" altLang="en-US" sz="2800" b="1" spc="-110" err="1">
                <a:solidFill>
                  <a:srgbClr val="FF9900"/>
                </a:solidFill>
                <a:latin typeface="Times New Roman" panose="02020603050405020304" pitchFamily="18" charset="0"/>
                <a:cs typeface="Times New Roman" panose="02020603050405020304" pitchFamily="18" charset="0"/>
              </a:rPr>
              <a:t>các</a:t>
            </a:r>
            <a:r>
              <a:rPr lang="es-CL" altLang="en-US" sz="2800" b="1" spc="-110">
                <a:solidFill>
                  <a:srgbClr val="FF9900"/>
                </a:solidFill>
                <a:latin typeface="Times New Roman" panose="02020603050405020304" pitchFamily="18" charset="0"/>
                <a:cs typeface="Times New Roman" panose="02020603050405020304" pitchFamily="18" charset="0"/>
              </a:rPr>
              <a:t> </a:t>
            </a:r>
            <a:r>
              <a:rPr lang="es-CL" altLang="en-US" sz="2800" b="1" spc="-110" err="1">
                <a:solidFill>
                  <a:srgbClr val="FF9900"/>
                </a:solidFill>
                <a:latin typeface="Times New Roman" panose="02020603050405020304" pitchFamily="18" charset="0"/>
                <a:cs typeface="Times New Roman" panose="02020603050405020304" pitchFamily="18" charset="0"/>
              </a:rPr>
              <a:t>tỉnh</a:t>
            </a:r>
            <a:r>
              <a:rPr lang="es-CL" altLang="en-US" sz="2800" b="1" spc="-110">
                <a:solidFill>
                  <a:srgbClr val="FF9900"/>
                </a:solidFill>
                <a:latin typeface="Times New Roman" panose="02020603050405020304" pitchFamily="18" charset="0"/>
                <a:cs typeface="Times New Roman" panose="02020603050405020304" pitchFamily="18" charset="0"/>
              </a:rPr>
              <a:t> </a:t>
            </a:r>
            <a:r>
              <a:rPr lang="es-CL" altLang="en-US" sz="2800" b="1" spc="-110" err="1">
                <a:solidFill>
                  <a:srgbClr val="FF9900"/>
                </a:solidFill>
                <a:latin typeface="Times New Roman" panose="02020603050405020304" pitchFamily="18" charset="0"/>
                <a:cs typeface="Times New Roman" panose="02020603050405020304" pitchFamily="18" charset="0"/>
              </a:rPr>
              <a:t>sau</a:t>
            </a:r>
            <a:r>
              <a:rPr lang="es-CL" altLang="en-US" sz="2800" b="1" spc="-110">
                <a:solidFill>
                  <a:srgbClr val="FF9900"/>
                </a:solidFill>
                <a:latin typeface="Times New Roman" panose="02020603050405020304" pitchFamily="18" charset="0"/>
                <a:cs typeface="Times New Roman" panose="02020603050405020304" pitchFamily="18" charset="0"/>
              </a:rPr>
              <a:t> </a:t>
            </a:r>
            <a:r>
              <a:rPr lang="es-CL" altLang="en-US" sz="2800" b="1" spc="-110" err="1">
                <a:solidFill>
                  <a:srgbClr val="FF9900"/>
                </a:solidFill>
                <a:latin typeface="Times New Roman" panose="02020603050405020304" pitchFamily="18" charset="0"/>
                <a:cs typeface="Times New Roman" panose="02020603050405020304" pitchFamily="18" charset="0"/>
              </a:rPr>
              <a:t>khi</a:t>
            </a:r>
            <a:r>
              <a:rPr lang="es-CL" altLang="en-US" sz="2800" b="1" spc="-110">
                <a:solidFill>
                  <a:srgbClr val="FF9900"/>
                </a:solidFill>
                <a:latin typeface="Times New Roman" panose="02020603050405020304" pitchFamily="18" charset="0"/>
                <a:cs typeface="Times New Roman" panose="02020603050405020304" pitchFamily="18" charset="0"/>
              </a:rPr>
              <a:t> </a:t>
            </a:r>
            <a:r>
              <a:rPr lang="es-CL" altLang="en-US" sz="2800" b="1" spc="-110" err="1">
                <a:solidFill>
                  <a:srgbClr val="FF9900"/>
                </a:solidFill>
                <a:latin typeface="Times New Roman" panose="02020603050405020304" pitchFamily="18" charset="0"/>
                <a:cs typeface="Times New Roman" panose="02020603050405020304" pitchFamily="18" charset="0"/>
              </a:rPr>
              <a:t>bàn</a:t>
            </a:r>
            <a:r>
              <a:rPr lang="es-CL" altLang="en-US" sz="2800" b="1" spc="-110">
                <a:solidFill>
                  <a:srgbClr val="FF9900"/>
                </a:solidFill>
                <a:latin typeface="Times New Roman" panose="02020603050405020304" pitchFamily="18" charset="0"/>
                <a:cs typeface="Times New Roman" panose="02020603050405020304" pitchFamily="18" charset="0"/>
              </a:rPr>
              <a:t> </a:t>
            </a:r>
            <a:r>
              <a:rPr lang="es-CL" altLang="en-US" sz="2800" b="1" spc="-110" err="1">
                <a:solidFill>
                  <a:srgbClr val="FF9900"/>
                </a:solidFill>
                <a:latin typeface="Times New Roman" panose="02020603050405020304" pitchFamily="18" charset="0"/>
                <a:cs typeface="Times New Roman" panose="02020603050405020304" pitchFamily="18" charset="0"/>
              </a:rPr>
              <a:t>giao</a:t>
            </a:r>
            <a:endParaRPr lang="en-US" altLang="en-US" sz="2800" spc="-110">
              <a:latin typeface="Times New Roman" panose="02020603050405020304" pitchFamily="18" charset="0"/>
              <a:cs typeface="Times New Roman" panose="02020603050405020304" pitchFamily="18" charset="0"/>
            </a:endParaRPr>
          </a:p>
        </p:txBody>
      </p:sp>
      <p:pic>
        <p:nvPicPr>
          <p:cNvPr id="47109" name="Picture 6">
            <a:extLst>
              <a:ext uri="{FF2B5EF4-FFF2-40B4-BE49-F238E27FC236}">
                <a16:creationId xmlns:a16="http://schemas.microsoft.com/office/drawing/2014/main" xmlns="" id="{E8E1762E-5C6C-40B7-B977-55D64E83E0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4938" y="1539875"/>
            <a:ext cx="394335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TextBox 5">
            <a:extLst>
              <a:ext uri="{FF2B5EF4-FFF2-40B4-BE49-F238E27FC236}">
                <a16:creationId xmlns:a16="http://schemas.microsoft.com/office/drawing/2014/main" xmlns="" id="{558366A3-B2CF-4B62-A90C-D95F86898C15}"/>
              </a:ext>
            </a:extLst>
          </p:cNvPr>
          <p:cNvSpPr txBox="1">
            <a:spLocks noChangeArrowheads="1"/>
          </p:cNvSpPr>
          <p:nvPr/>
        </p:nvSpPr>
        <p:spPr bwMode="auto">
          <a:xfrm>
            <a:off x="1066800" y="83532"/>
            <a:ext cx="7848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vi-VN" sz="3600" b="1" dirty="0" err="1">
                <a:solidFill>
                  <a:srgbClr val="FF0000"/>
                </a:solidFill>
                <a:latin typeface="Times New Roman" panose="02020603050405020304" pitchFamily="18" charset="0"/>
                <a:cs typeface="Times New Roman" panose="02020603050405020304" pitchFamily="18" charset="0"/>
              </a:rPr>
              <a:t>Một</a:t>
            </a:r>
            <a:r>
              <a:rPr lang="en-GB" altLang="vi-VN" sz="3600" b="1" dirty="0">
                <a:solidFill>
                  <a:srgbClr val="FF0000"/>
                </a:solidFill>
                <a:latin typeface="Times New Roman" panose="02020603050405020304" pitchFamily="18" charset="0"/>
                <a:cs typeface="Times New Roman" panose="02020603050405020304" pitchFamily="18" charset="0"/>
              </a:rPr>
              <a:t> </a:t>
            </a:r>
            <a:r>
              <a:rPr lang="en-GB" altLang="vi-VN" sz="3600" b="1" dirty="0" err="1">
                <a:solidFill>
                  <a:srgbClr val="FF0000"/>
                </a:solidFill>
                <a:latin typeface="Times New Roman" panose="02020603050405020304" pitchFamily="18" charset="0"/>
                <a:cs typeface="Times New Roman" panose="02020603050405020304" pitchFamily="18" charset="0"/>
              </a:rPr>
              <a:t>số</a:t>
            </a:r>
            <a:r>
              <a:rPr lang="en-GB" altLang="vi-VN" sz="3600" b="1" dirty="0">
                <a:solidFill>
                  <a:srgbClr val="FF0000"/>
                </a:solidFill>
                <a:latin typeface="Times New Roman" panose="02020603050405020304" pitchFamily="18" charset="0"/>
                <a:cs typeface="Times New Roman" panose="02020603050405020304" pitchFamily="18" charset="0"/>
              </a:rPr>
              <a:t> </a:t>
            </a:r>
            <a:r>
              <a:rPr lang="en-GB" altLang="vi-VN" sz="3600" b="1" dirty="0" err="1">
                <a:solidFill>
                  <a:srgbClr val="FF0000"/>
                </a:solidFill>
                <a:latin typeface="Times New Roman" panose="02020603050405020304" pitchFamily="18" charset="0"/>
                <a:cs typeface="Times New Roman" panose="02020603050405020304" pitchFamily="18" charset="0"/>
              </a:rPr>
              <a:t>kết</a:t>
            </a:r>
            <a:r>
              <a:rPr lang="en-GB" altLang="vi-VN" sz="3600" b="1" dirty="0">
                <a:solidFill>
                  <a:srgbClr val="FF0000"/>
                </a:solidFill>
                <a:latin typeface="Times New Roman" panose="02020603050405020304" pitchFamily="18" charset="0"/>
                <a:cs typeface="Times New Roman" panose="02020603050405020304" pitchFamily="18" charset="0"/>
              </a:rPr>
              <a:t> </a:t>
            </a:r>
            <a:r>
              <a:rPr lang="en-GB" altLang="vi-VN" sz="3600" b="1" dirty="0" err="1">
                <a:solidFill>
                  <a:srgbClr val="FF0000"/>
                </a:solidFill>
                <a:latin typeface="Times New Roman" panose="02020603050405020304" pitchFamily="18" charset="0"/>
                <a:cs typeface="Times New Roman" panose="02020603050405020304" pitchFamily="18" charset="0"/>
              </a:rPr>
              <a:t>quả</a:t>
            </a:r>
            <a:r>
              <a:rPr lang="en-GB" altLang="vi-VN" sz="3600" b="1" dirty="0">
                <a:solidFill>
                  <a:srgbClr val="FF0000"/>
                </a:solidFill>
                <a:latin typeface="Times New Roman" panose="02020603050405020304" pitchFamily="18" charset="0"/>
                <a:cs typeface="Times New Roman" panose="02020603050405020304" pitchFamily="18" charset="0"/>
              </a:rPr>
              <a:t> </a:t>
            </a:r>
            <a:r>
              <a:rPr lang="en-GB" altLang="vi-VN" sz="3600" b="1" dirty="0" err="1">
                <a:solidFill>
                  <a:srgbClr val="FF0000"/>
                </a:solidFill>
                <a:latin typeface="Times New Roman" panose="02020603050405020304" pitchFamily="18" charset="0"/>
                <a:cs typeface="Times New Roman" panose="02020603050405020304" pitchFamily="18" charset="0"/>
              </a:rPr>
              <a:t>Giai</a:t>
            </a:r>
            <a:r>
              <a:rPr lang="en-GB" altLang="vi-VN" sz="3600" b="1" dirty="0">
                <a:solidFill>
                  <a:srgbClr val="FF0000"/>
                </a:solidFill>
                <a:latin typeface="Times New Roman" panose="02020603050405020304" pitchFamily="18" charset="0"/>
                <a:cs typeface="Times New Roman" panose="02020603050405020304" pitchFamily="18" charset="0"/>
              </a:rPr>
              <a:t> </a:t>
            </a:r>
            <a:r>
              <a:rPr lang="en-GB" altLang="vi-VN" sz="3600" b="1" dirty="0" err="1">
                <a:solidFill>
                  <a:srgbClr val="FF0000"/>
                </a:solidFill>
                <a:latin typeface="Times New Roman" panose="02020603050405020304" pitchFamily="18" charset="0"/>
                <a:cs typeface="Times New Roman" panose="02020603050405020304" pitchFamily="18" charset="0"/>
              </a:rPr>
              <a:t>đoạn</a:t>
            </a:r>
            <a:r>
              <a:rPr lang="en-GB" altLang="vi-VN" sz="3600" b="1" dirty="0">
                <a:solidFill>
                  <a:srgbClr val="FF0000"/>
                </a:solidFill>
                <a:latin typeface="Times New Roman" panose="02020603050405020304" pitchFamily="18" charset="0"/>
                <a:cs typeface="Times New Roman" panose="02020603050405020304" pitchFamily="18" charset="0"/>
              </a:rPr>
              <a:t> 1 </a:t>
            </a:r>
            <a:r>
              <a:rPr lang="en-GB" altLang="vi-VN" sz="3600" b="1" dirty="0" err="1">
                <a:solidFill>
                  <a:srgbClr val="FF0000"/>
                </a:solidFill>
                <a:latin typeface="Times New Roman" panose="02020603050405020304" pitchFamily="18" charset="0"/>
                <a:cs typeface="Times New Roman" panose="02020603050405020304" pitchFamily="18" charset="0"/>
              </a:rPr>
              <a:t>của</a:t>
            </a:r>
            <a:r>
              <a:rPr lang="en-GB" altLang="vi-VN" sz="3600" b="1" dirty="0">
                <a:solidFill>
                  <a:srgbClr val="FF0000"/>
                </a:solidFill>
                <a:latin typeface="Times New Roman" panose="02020603050405020304" pitchFamily="18" charset="0"/>
                <a:cs typeface="Times New Roman" panose="02020603050405020304" pitchFamily="18" charset="0"/>
              </a:rPr>
              <a:t> </a:t>
            </a:r>
            <a:r>
              <a:rPr lang="en-GB" altLang="vi-VN" sz="3600" b="1" dirty="0" err="1">
                <a:solidFill>
                  <a:srgbClr val="FF0000"/>
                </a:solidFill>
                <a:latin typeface="Times New Roman" panose="02020603050405020304" pitchFamily="18" charset="0"/>
                <a:cs typeface="Times New Roman" panose="02020603050405020304" pitchFamily="18" charset="0"/>
              </a:rPr>
              <a:t>dự</a:t>
            </a:r>
            <a:r>
              <a:rPr lang="en-GB" altLang="vi-VN" sz="3600" b="1" dirty="0">
                <a:solidFill>
                  <a:srgbClr val="FF0000"/>
                </a:solidFill>
                <a:latin typeface="Times New Roman" panose="02020603050405020304" pitchFamily="18" charset="0"/>
                <a:cs typeface="Times New Roman" panose="02020603050405020304" pitchFamily="18" charset="0"/>
              </a:rPr>
              <a:t> </a:t>
            </a:r>
            <a:r>
              <a:rPr lang="en-GB" altLang="vi-VN" sz="3600" b="1" dirty="0" err="1">
                <a:solidFill>
                  <a:srgbClr val="FF0000"/>
                </a:solidFill>
                <a:latin typeface="Times New Roman" panose="02020603050405020304" pitchFamily="18" charset="0"/>
                <a:cs typeface="Times New Roman" panose="02020603050405020304" pitchFamily="18" charset="0"/>
              </a:rPr>
              <a:t>án</a:t>
            </a:r>
            <a:endParaRPr lang="vi-VN" altLang="vi-VN" sz="3600" b="1" dirty="0">
              <a:solidFill>
                <a:srgbClr val="FF0000"/>
              </a:solidFill>
              <a:latin typeface="Times New Roman" panose="02020603050405020304" pitchFamily="18" charset="0"/>
              <a:cs typeface="Times New Roman" panose="02020603050405020304" pitchFamily="18" charset="0"/>
            </a:endParaRPr>
          </a:p>
        </p:txBody>
      </p:sp>
      <p:pic>
        <p:nvPicPr>
          <p:cNvPr id="47111" name="Picture 8">
            <a:extLst>
              <a:ext uri="{FF2B5EF4-FFF2-40B4-BE49-F238E27FC236}">
                <a16:creationId xmlns:a16="http://schemas.microsoft.com/office/drawing/2014/main" xmlns="" id="{A24B7923-0322-4909-A440-3A377FAE1F2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6213" y="4191000"/>
            <a:ext cx="3860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xmlns="" id="{74DAE1F4-5CEA-43D0-B7DA-0FCE0E15FFC3}"/>
              </a:ext>
            </a:extLst>
          </p:cNvPr>
          <p:cNvSpPr>
            <a:spLocks noGrp="1" noChangeArrowheads="1"/>
          </p:cNvSpPr>
          <p:nvPr>
            <p:ph type="title"/>
          </p:nvPr>
        </p:nvSpPr>
        <p:spPr>
          <a:xfrm>
            <a:off x="0" y="-152400"/>
            <a:ext cx="9144000" cy="762000"/>
          </a:xfrm>
        </p:spPr>
        <p:txBody>
          <a:bodyPr/>
          <a:lstStyle/>
          <a:p>
            <a:pPr algn="l"/>
            <a:r>
              <a:rPr lang="es-CL" altLang="en-US" sz="3600">
                <a:solidFill>
                  <a:srgbClr val="FF9900"/>
                </a:solidFill>
                <a:latin typeface="Times New Roman" panose="02020603050405020304" pitchFamily="18" charset="0"/>
                <a:cs typeface="Times New Roman" panose="02020603050405020304" pitchFamily="18" charset="0"/>
              </a:rPr>
              <a:t/>
            </a:r>
            <a:br>
              <a:rPr lang="es-CL" altLang="en-US" sz="3600">
                <a:solidFill>
                  <a:srgbClr val="FF9900"/>
                </a:solidFill>
                <a:latin typeface="Times New Roman" panose="02020603050405020304" pitchFamily="18" charset="0"/>
                <a:cs typeface="Times New Roman" panose="02020603050405020304" pitchFamily="18" charset="0"/>
              </a:rPr>
            </a:br>
            <a:r>
              <a:rPr lang="es-CL" altLang="en-US" sz="3600">
                <a:solidFill>
                  <a:srgbClr val="FF9900"/>
                </a:solidFill>
                <a:latin typeface="Times New Roman" panose="02020603050405020304" pitchFamily="18" charset="0"/>
                <a:cs typeface="Times New Roman" panose="02020603050405020304" pitchFamily="18" charset="0"/>
              </a:rPr>
              <a:t/>
            </a:r>
            <a:br>
              <a:rPr lang="es-CL" altLang="en-US" sz="3600">
                <a:solidFill>
                  <a:srgbClr val="FF9900"/>
                </a:solidFill>
                <a:latin typeface="Times New Roman" panose="02020603050405020304" pitchFamily="18" charset="0"/>
                <a:cs typeface="Times New Roman" panose="02020603050405020304" pitchFamily="18" charset="0"/>
              </a:rPr>
            </a:br>
            <a:endParaRPr lang="en-US" altLang="en-US" sz="3600">
              <a:solidFill>
                <a:srgbClr val="FF9900"/>
              </a:solidFill>
            </a:endParaRPr>
          </a:p>
        </p:txBody>
      </p:sp>
      <p:sp>
        <p:nvSpPr>
          <p:cNvPr id="49156" name="TextBox 5">
            <a:extLst>
              <a:ext uri="{FF2B5EF4-FFF2-40B4-BE49-F238E27FC236}">
                <a16:creationId xmlns:a16="http://schemas.microsoft.com/office/drawing/2014/main" xmlns="" id="{7058D593-A608-46E9-A6C7-D253219727F3}"/>
              </a:ext>
            </a:extLst>
          </p:cNvPr>
          <p:cNvSpPr txBox="1">
            <a:spLocks noChangeArrowheads="1"/>
          </p:cNvSpPr>
          <p:nvPr/>
        </p:nvSpPr>
        <p:spPr bwMode="auto">
          <a:xfrm>
            <a:off x="990600" y="137318"/>
            <a:ext cx="7848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vi-VN" sz="3600" b="1" dirty="0" err="1">
                <a:solidFill>
                  <a:srgbClr val="FF0000"/>
                </a:solidFill>
                <a:latin typeface="Times New Roman" panose="02020603050405020304" pitchFamily="18" charset="0"/>
                <a:cs typeface="Times New Roman" panose="02020603050405020304" pitchFamily="18" charset="0"/>
              </a:rPr>
              <a:t>Một</a:t>
            </a:r>
            <a:r>
              <a:rPr lang="en-GB" altLang="vi-VN" sz="3600" b="1" dirty="0">
                <a:solidFill>
                  <a:srgbClr val="FF0000"/>
                </a:solidFill>
                <a:latin typeface="Times New Roman" panose="02020603050405020304" pitchFamily="18" charset="0"/>
                <a:cs typeface="Times New Roman" panose="02020603050405020304" pitchFamily="18" charset="0"/>
              </a:rPr>
              <a:t> </a:t>
            </a:r>
            <a:r>
              <a:rPr lang="en-GB" altLang="vi-VN" sz="3600" b="1" dirty="0" err="1">
                <a:solidFill>
                  <a:srgbClr val="FF0000"/>
                </a:solidFill>
                <a:latin typeface="Times New Roman" panose="02020603050405020304" pitchFamily="18" charset="0"/>
                <a:cs typeface="Times New Roman" panose="02020603050405020304" pitchFamily="18" charset="0"/>
              </a:rPr>
              <a:t>số</a:t>
            </a:r>
            <a:r>
              <a:rPr lang="en-GB" altLang="vi-VN" sz="3600" b="1" dirty="0">
                <a:solidFill>
                  <a:srgbClr val="FF0000"/>
                </a:solidFill>
                <a:latin typeface="Times New Roman" panose="02020603050405020304" pitchFamily="18" charset="0"/>
                <a:cs typeface="Times New Roman" panose="02020603050405020304" pitchFamily="18" charset="0"/>
              </a:rPr>
              <a:t> </a:t>
            </a:r>
            <a:r>
              <a:rPr lang="en-GB" altLang="vi-VN" sz="3600" b="1" dirty="0" err="1">
                <a:solidFill>
                  <a:srgbClr val="FF0000"/>
                </a:solidFill>
                <a:latin typeface="Times New Roman" panose="02020603050405020304" pitchFamily="18" charset="0"/>
                <a:cs typeface="Times New Roman" panose="02020603050405020304" pitchFamily="18" charset="0"/>
              </a:rPr>
              <a:t>kết</a:t>
            </a:r>
            <a:r>
              <a:rPr lang="en-GB" altLang="vi-VN" sz="3600" b="1" dirty="0">
                <a:solidFill>
                  <a:srgbClr val="FF0000"/>
                </a:solidFill>
                <a:latin typeface="Times New Roman" panose="02020603050405020304" pitchFamily="18" charset="0"/>
                <a:cs typeface="Times New Roman" panose="02020603050405020304" pitchFamily="18" charset="0"/>
              </a:rPr>
              <a:t> </a:t>
            </a:r>
            <a:r>
              <a:rPr lang="en-GB" altLang="vi-VN" sz="3600" b="1" dirty="0" err="1">
                <a:solidFill>
                  <a:srgbClr val="FF0000"/>
                </a:solidFill>
                <a:latin typeface="Times New Roman" panose="02020603050405020304" pitchFamily="18" charset="0"/>
                <a:cs typeface="Times New Roman" panose="02020603050405020304" pitchFamily="18" charset="0"/>
              </a:rPr>
              <a:t>quả</a:t>
            </a:r>
            <a:r>
              <a:rPr lang="en-GB" altLang="vi-VN" sz="3600" b="1" dirty="0">
                <a:solidFill>
                  <a:srgbClr val="FF0000"/>
                </a:solidFill>
                <a:latin typeface="Times New Roman" panose="02020603050405020304" pitchFamily="18" charset="0"/>
                <a:cs typeface="Times New Roman" panose="02020603050405020304" pitchFamily="18" charset="0"/>
              </a:rPr>
              <a:t> </a:t>
            </a:r>
            <a:r>
              <a:rPr lang="en-GB" altLang="vi-VN" sz="3600" b="1" dirty="0" err="1">
                <a:solidFill>
                  <a:srgbClr val="FF0000"/>
                </a:solidFill>
                <a:latin typeface="Times New Roman" panose="02020603050405020304" pitchFamily="18" charset="0"/>
                <a:cs typeface="Times New Roman" panose="02020603050405020304" pitchFamily="18" charset="0"/>
              </a:rPr>
              <a:t>Giai</a:t>
            </a:r>
            <a:r>
              <a:rPr lang="en-GB" altLang="vi-VN" sz="3600" b="1" dirty="0">
                <a:solidFill>
                  <a:srgbClr val="FF0000"/>
                </a:solidFill>
                <a:latin typeface="Times New Roman" panose="02020603050405020304" pitchFamily="18" charset="0"/>
                <a:cs typeface="Times New Roman" panose="02020603050405020304" pitchFamily="18" charset="0"/>
              </a:rPr>
              <a:t> </a:t>
            </a:r>
            <a:r>
              <a:rPr lang="en-GB" altLang="vi-VN" sz="3600" b="1" dirty="0" err="1">
                <a:solidFill>
                  <a:srgbClr val="FF0000"/>
                </a:solidFill>
                <a:latin typeface="Times New Roman" panose="02020603050405020304" pitchFamily="18" charset="0"/>
                <a:cs typeface="Times New Roman" panose="02020603050405020304" pitchFamily="18" charset="0"/>
              </a:rPr>
              <a:t>đoạn</a:t>
            </a:r>
            <a:r>
              <a:rPr lang="en-GB" altLang="vi-VN" sz="3600" b="1" dirty="0">
                <a:solidFill>
                  <a:srgbClr val="FF0000"/>
                </a:solidFill>
                <a:latin typeface="Times New Roman" panose="02020603050405020304" pitchFamily="18" charset="0"/>
                <a:cs typeface="Times New Roman" panose="02020603050405020304" pitchFamily="18" charset="0"/>
              </a:rPr>
              <a:t> 1 </a:t>
            </a:r>
            <a:r>
              <a:rPr lang="en-GB" altLang="vi-VN" sz="3600" b="1" dirty="0" err="1">
                <a:solidFill>
                  <a:srgbClr val="FF0000"/>
                </a:solidFill>
                <a:latin typeface="Times New Roman" panose="02020603050405020304" pitchFamily="18" charset="0"/>
                <a:cs typeface="Times New Roman" panose="02020603050405020304" pitchFamily="18" charset="0"/>
              </a:rPr>
              <a:t>của</a:t>
            </a:r>
            <a:r>
              <a:rPr lang="en-GB" altLang="vi-VN" sz="3600" b="1" dirty="0">
                <a:solidFill>
                  <a:srgbClr val="FF0000"/>
                </a:solidFill>
                <a:latin typeface="Times New Roman" panose="02020603050405020304" pitchFamily="18" charset="0"/>
                <a:cs typeface="Times New Roman" panose="02020603050405020304" pitchFamily="18" charset="0"/>
              </a:rPr>
              <a:t> </a:t>
            </a:r>
            <a:r>
              <a:rPr lang="en-GB" altLang="vi-VN" sz="3600" b="1" dirty="0" err="1">
                <a:solidFill>
                  <a:srgbClr val="FF0000"/>
                </a:solidFill>
                <a:latin typeface="Times New Roman" panose="02020603050405020304" pitchFamily="18" charset="0"/>
                <a:cs typeface="Times New Roman" panose="02020603050405020304" pitchFamily="18" charset="0"/>
              </a:rPr>
              <a:t>dự</a:t>
            </a:r>
            <a:r>
              <a:rPr lang="en-GB" altLang="vi-VN" sz="3600" b="1" dirty="0">
                <a:solidFill>
                  <a:srgbClr val="FF0000"/>
                </a:solidFill>
                <a:latin typeface="Times New Roman" panose="02020603050405020304" pitchFamily="18" charset="0"/>
                <a:cs typeface="Times New Roman" panose="02020603050405020304" pitchFamily="18" charset="0"/>
              </a:rPr>
              <a:t> </a:t>
            </a:r>
            <a:r>
              <a:rPr lang="en-GB" altLang="vi-VN" sz="3600" b="1" dirty="0" err="1">
                <a:solidFill>
                  <a:srgbClr val="FF0000"/>
                </a:solidFill>
                <a:latin typeface="Times New Roman" panose="02020603050405020304" pitchFamily="18" charset="0"/>
                <a:cs typeface="Times New Roman" panose="02020603050405020304" pitchFamily="18" charset="0"/>
              </a:rPr>
              <a:t>án</a:t>
            </a:r>
            <a:endParaRPr lang="vi-VN" altLang="vi-VN" sz="3600" b="1" dirty="0">
              <a:solidFill>
                <a:srgbClr val="FF0000"/>
              </a:solidFill>
              <a:latin typeface="Times New Roman" panose="02020603050405020304" pitchFamily="18" charset="0"/>
              <a:cs typeface="Times New Roman" panose="02020603050405020304" pitchFamily="18" charset="0"/>
            </a:endParaRPr>
          </a:p>
        </p:txBody>
      </p:sp>
      <p:pic>
        <p:nvPicPr>
          <p:cNvPr id="49157" name="Content Placeholder 3">
            <a:extLst>
              <a:ext uri="{FF2B5EF4-FFF2-40B4-BE49-F238E27FC236}">
                <a16:creationId xmlns:a16="http://schemas.microsoft.com/office/drawing/2014/main" xmlns="" id="{2412CA88-3EEE-4798-8ED1-FFB55868AB6D}"/>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5295900" y="957263"/>
            <a:ext cx="3848100" cy="5829300"/>
          </a:xfrm>
        </p:spPr>
      </p:pic>
      <p:sp>
        <p:nvSpPr>
          <p:cNvPr id="11" name="TextBox 10">
            <a:extLst>
              <a:ext uri="{FF2B5EF4-FFF2-40B4-BE49-F238E27FC236}">
                <a16:creationId xmlns:a16="http://schemas.microsoft.com/office/drawing/2014/main" xmlns="" id="{3953849B-62DA-4C32-8E8C-9D007E70F729}"/>
              </a:ext>
            </a:extLst>
          </p:cNvPr>
          <p:cNvSpPr txBox="1"/>
          <p:nvPr/>
        </p:nvSpPr>
        <p:spPr>
          <a:xfrm>
            <a:off x="0" y="957263"/>
            <a:ext cx="5105400" cy="3692525"/>
          </a:xfrm>
          <a:prstGeom prst="rect">
            <a:avLst/>
          </a:prstGeom>
          <a:noFill/>
        </p:spPr>
        <p:txBody>
          <a:bodyPr>
            <a:spAutoFit/>
          </a:bodyPr>
          <a:lstStyle/>
          <a:p>
            <a:pPr marL="285750" indent="-285750" algn="just">
              <a:buFontTx/>
              <a:buChar char="-"/>
              <a:defRPr/>
            </a:pPr>
            <a:r>
              <a:rPr lang="en-US" altLang="en-US" dirty="0" err="1">
                <a:latin typeface="Times New Roman" panose="02020603050405020304" pitchFamily="18" charset="0"/>
                <a:cs typeface="Times New Roman" panose="02020603050405020304" pitchFamily="18" charset="0"/>
              </a:rPr>
              <a:t>Về</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chuyên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ngành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Ngoại</a:t>
            </a:r>
            <a:r>
              <a:rPr lang="en-US" altLang="en-US" dirty="0">
                <a:latin typeface="Times New Roman" panose="02020603050405020304" pitchFamily="18" charset="0"/>
                <a:cs typeface="Times New Roman" panose="02020603050405020304" pitchFamily="18" charset="0"/>
              </a:rPr>
              <a:t> 01 </a:t>
            </a:r>
            <a:r>
              <a:rPr lang="en-US" altLang="en-US" dirty="0" err="1">
                <a:latin typeface="Times New Roman" panose="02020603050405020304" pitchFamily="18" charset="0"/>
                <a:cs typeface="Times New Roman" panose="02020603050405020304" pitchFamily="18" charset="0"/>
              </a:rPr>
              <a:t>Bác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sỹ</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Bác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sỹ</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a:t>
            </a:r>
            <a:r>
              <a:rPr lang="en-GB" altLang="en-US" dirty="0" err="1">
                <a:latin typeface="Times New Roman" panose="02020603050405020304" pitchFamily="18" charset="0"/>
                <a:cs typeface="Times New Roman" panose="02020603050405020304" pitchFamily="18" charset="0"/>
              </a:rPr>
              <a:t>ực</a:t>
            </a:r>
            <a:r>
              <a:rPr lang="en-GB" altLang="en-US" dirty="0">
                <a:latin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cs typeface="Times New Roman" panose="02020603050405020304" pitchFamily="18" charset="0"/>
              </a:rPr>
              <a:t>hiện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được</a:t>
            </a:r>
            <a:r>
              <a:rPr lang="en-US" altLang="en-US" dirty="0">
                <a:latin typeface="Times New Roman" panose="02020603050405020304" pitchFamily="18" charset="0"/>
                <a:cs typeface="Times New Roman" panose="02020603050405020304" pitchFamily="18" charset="0"/>
              </a:rPr>
              <a:t> 56 </a:t>
            </a:r>
            <a:r>
              <a:rPr lang="en-US" altLang="en-US" dirty="0" err="1">
                <a:latin typeface="Times New Roman" panose="02020603050405020304" pitchFamily="18" charset="0"/>
                <a:cs typeface="Times New Roman" panose="02020603050405020304" pitchFamily="18" charset="0"/>
              </a:rPr>
              <a:t>kỹ</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thuật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trong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đó</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kỹ</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thuật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cao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nhất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là</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Cắt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ruột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thừa</a:t>
            </a:r>
            <a:r>
              <a:rPr lang="en-US" altLang="en-US" dirty="0">
                <a:latin typeface="Times New Roman" panose="02020603050405020304" pitchFamily="18" charset="0"/>
                <a:cs typeface="Times New Roman" panose="02020603050405020304" pitchFamily="18" charset="0"/>
              </a:rPr>
              <a:t>, u </a:t>
            </a:r>
            <a:r>
              <a:rPr lang="en-US" altLang="en-US" dirty="0" err="1">
                <a:latin typeface="Times New Roman" panose="02020603050405020304" pitchFamily="18" charset="0"/>
                <a:cs typeface="Times New Roman" panose="02020603050405020304" pitchFamily="18" charset="0"/>
              </a:rPr>
              <a:t>buồng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trứng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mổ</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chửa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ngoài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tử</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cung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bằng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nội</a:t>
            </a:r>
            <a:r>
              <a:rPr lang="en-US" altLang="en-US" dirty="0">
                <a:latin typeface="Times New Roman" panose="02020603050405020304" pitchFamily="18" charset="0"/>
                <a:cs typeface="Times New Roman" panose="02020603050405020304" pitchFamily="18" charset="0"/>
              </a:rPr>
              <a:t> soi. </a:t>
            </a:r>
            <a:r>
              <a:rPr lang="en-GB" altLang="en-US" b="1" dirty="0" err="1">
                <a:solidFill>
                  <a:srgbClr val="FF0000"/>
                </a:solidFill>
                <a:latin typeface="Times New Roman" panose="02020603050405020304" pitchFamily="18" charset="0"/>
                <a:cs typeface="Times New Roman" panose="02020603050405020304" pitchFamily="18" charset="0"/>
              </a:rPr>
              <a:t>Bác</a:t>
            </a:r>
            <a:r>
              <a:rPr lang="en-GB" altLang="en-US" b="1" dirty="0">
                <a:solidFill>
                  <a:srgbClr val="FF0000"/>
                </a:solidFill>
                <a:latin typeface="Times New Roman" panose="02020603050405020304" pitchFamily="18" charset="0"/>
                <a:cs typeface="Times New Roman" panose="02020603050405020304" pitchFamily="18" charset="0"/>
              </a:rPr>
              <a:t> </a:t>
            </a:r>
            <a:r>
              <a:rPr lang="en-GB" altLang="en-US" b="1" dirty="0" err="1">
                <a:solidFill>
                  <a:srgbClr val="FF0000"/>
                </a:solidFill>
                <a:latin typeface="Times New Roman" panose="02020603050405020304" pitchFamily="18" charset="0"/>
                <a:cs typeface="Times New Roman" panose="02020603050405020304" pitchFamily="18" charset="0"/>
              </a:rPr>
              <a:t>sỹ</a:t>
            </a:r>
            <a:r>
              <a:rPr lang="en-GB" altLang="en-US" b="1" dirty="0">
                <a:solidFill>
                  <a:srgbClr val="FF0000"/>
                </a:solidFill>
                <a:latin typeface="Times New Roman" panose="02020603050405020304" pitchFamily="18" charset="0"/>
                <a:cs typeface="Times New Roman" panose="02020603050405020304" pitchFamily="18" charset="0"/>
              </a:rPr>
              <a:t> </a:t>
            </a:r>
            <a:r>
              <a:rPr lang="en-GB" altLang="en-US" b="1" dirty="0" err="1">
                <a:solidFill>
                  <a:srgbClr val="FF0000"/>
                </a:solidFill>
                <a:latin typeface="Times New Roman" panose="02020603050405020304" pitchFamily="18" charset="0"/>
                <a:cs typeface="Times New Roman" panose="02020603050405020304" pitchFamily="18" charset="0"/>
              </a:rPr>
              <a:t>Nguyễn</a:t>
            </a:r>
            <a:r>
              <a:rPr lang="en-GB" altLang="en-US" b="1" dirty="0">
                <a:solidFill>
                  <a:srgbClr val="FF0000"/>
                </a:solidFill>
                <a:latin typeface="Times New Roman" panose="02020603050405020304" pitchFamily="18" charset="0"/>
                <a:cs typeface="Times New Roman" panose="02020603050405020304" pitchFamily="18" charset="0"/>
              </a:rPr>
              <a:t> </a:t>
            </a:r>
            <a:r>
              <a:rPr lang="en-GB" altLang="en-US" b="1" dirty="0" err="1">
                <a:solidFill>
                  <a:srgbClr val="FF0000"/>
                </a:solidFill>
                <a:latin typeface="Times New Roman" panose="02020603050405020304" pitchFamily="18" charset="0"/>
                <a:cs typeface="Times New Roman" panose="02020603050405020304" pitchFamily="18" charset="0"/>
              </a:rPr>
              <a:t>Chiến</a:t>
            </a:r>
            <a:r>
              <a:rPr lang="en-GB" altLang="en-US" b="1" dirty="0">
                <a:solidFill>
                  <a:srgbClr val="FF0000"/>
                </a:solidFill>
                <a:latin typeface="Times New Roman" panose="02020603050405020304" pitchFamily="18" charset="0"/>
                <a:cs typeface="Times New Roman" panose="02020603050405020304" pitchFamily="18" charset="0"/>
              </a:rPr>
              <a:t> </a:t>
            </a:r>
            <a:r>
              <a:rPr lang="en-GB" altLang="en-US" b="1" dirty="0" err="1">
                <a:solidFill>
                  <a:srgbClr val="FF0000"/>
                </a:solidFill>
                <a:latin typeface="Times New Roman" panose="02020603050405020304" pitchFamily="18" charset="0"/>
                <a:cs typeface="Times New Roman" panose="02020603050405020304" pitchFamily="18" charset="0"/>
              </a:rPr>
              <a:t>Quyết</a:t>
            </a:r>
            <a:r>
              <a:rPr lang="en-GB" altLang="en-US" b="1" dirty="0">
                <a:solidFill>
                  <a:srgbClr val="FF0000"/>
                </a:solidFill>
                <a:latin typeface="Times New Roman" panose="02020603050405020304" pitchFamily="18" charset="0"/>
                <a:cs typeface="Times New Roman" panose="02020603050405020304" pitchFamily="18" charset="0"/>
              </a:rPr>
              <a:t> – BV </a:t>
            </a:r>
            <a:r>
              <a:rPr lang="en-GB" altLang="en-US" b="1" dirty="0" err="1">
                <a:solidFill>
                  <a:srgbClr val="FF0000"/>
                </a:solidFill>
                <a:latin typeface="Times New Roman" panose="02020603050405020304" pitchFamily="18" charset="0"/>
                <a:cs typeface="Times New Roman" panose="02020603050405020304" pitchFamily="18" charset="0"/>
              </a:rPr>
              <a:t>Bạch</a:t>
            </a:r>
            <a:r>
              <a:rPr lang="en-GB" altLang="en-US" b="1" dirty="0">
                <a:solidFill>
                  <a:srgbClr val="FF0000"/>
                </a:solidFill>
                <a:latin typeface="Times New Roman" panose="02020603050405020304" pitchFamily="18" charset="0"/>
                <a:cs typeface="Times New Roman" panose="02020603050405020304" pitchFamily="18" charset="0"/>
              </a:rPr>
              <a:t> Mai – BVĐK </a:t>
            </a:r>
            <a:r>
              <a:rPr lang="en-GB" altLang="en-US" b="1" dirty="0" err="1">
                <a:solidFill>
                  <a:srgbClr val="FF0000"/>
                </a:solidFill>
                <a:latin typeface="Times New Roman" panose="02020603050405020304" pitchFamily="18" charset="0"/>
                <a:cs typeface="Times New Roman" panose="02020603050405020304" pitchFamily="18" charset="0"/>
              </a:rPr>
              <a:t>Bắc</a:t>
            </a:r>
            <a:r>
              <a:rPr lang="en-GB" altLang="en-US" b="1" dirty="0">
                <a:solidFill>
                  <a:srgbClr val="FF0000"/>
                </a:solidFill>
                <a:latin typeface="Times New Roman" panose="02020603050405020304" pitchFamily="18" charset="0"/>
                <a:cs typeface="Times New Roman" panose="02020603050405020304" pitchFamily="18" charset="0"/>
              </a:rPr>
              <a:t> </a:t>
            </a:r>
            <a:r>
              <a:rPr lang="en-GB" altLang="en-US" b="1" dirty="0" err="1">
                <a:solidFill>
                  <a:srgbClr val="FF0000"/>
                </a:solidFill>
                <a:latin typeface="Times New Roman" panose="02020603050405020304" pitchFamily="18" charset="0"/>
                <a:cs typeface="Times New Roman" panose="02020603050405020304" pitchFamily="18" charset="0"/>
              </a:rPr>
              <a:t>Hà</a:t>
            </a:r>
            <a:r>
              <a:rPr lang="en-GB" altLang="en-US" b="1" dirty="0">
                <a:solidFill>
                  <a:srgbClr val="FF0000"/>
                </a:solidFill>
                <a:latin typeface="Times New Roman" panose="02020603050405020304" pitchFamily="18" charset="0"/>
                <a:cs typeface="Times New Roman" panose="02020603050405020304" pitchFamily="18" charset="0"/>
              </a:rPr>
              <a:t> </a:t>
            </a:r>
            <a:r>
              <a:rPr lang="en-GB" altLang="en-US" b="1" dirty="0" err="1">
                <a:solidFill>
                  <a:srgbClr val="FF0000"/>
                </a:solidFill>
                <a:latin typeface="Times New Roman" panose="02020603050405020304" pitchFamily="18" charset="0"/>
                <a:cs typeface="Times New Roman" panose="02020603050405020304" pitchFamily="18" charset="0"/>
              </a:rPr>
              <a:t>được</a:t>
            </a:r>
            <a:r>
              <a:rPr lang="en-GB" altLang="en-US" b="1" dirty="0">
                <a:solidFill>
                  <a:srgbClr val="FF0000"/>
                </a:solidFill>
                <a:latin typeface="Times New Roman" panose="02020603050405020304" pitchFamily="18" charset="0"/>
                <a:cs typeface="Times New Roman" panose="02020603050405020304" pitchFamily="18" charset="0"/>
              </a:rPr>
              <a:t> </a:t>
            </a:r>
            <a:r>
              <a:rPr lang="en-GB" altLang="en-US" b="1" dirty="0" err="1">
                <a:solidFill>
                  <a:srgbClr val="FF0000"/>
                </a:solidFill>
                <a:latin typeface="Times New Roman" panose="02020603050405020304" pitchFamily="18" charset="0"/>
                <a:cs typeface="Times New Roman" panose="02020603050405020304" pitchFamily="18" charset="0"/>
              </a:rPr>
              <a:t>bình</a:t>
            </a:r>
            <a:r>
              <a:rPr lang="en-GB" altLang="en-US" b="1" dirty="0">
                <a:solidFill>
                  <a:srgbClr val="FF0000"/>
                </a:solidFill>
                <a:latin typeface="Times New Roman" panose="02020603050405020304" pitchFamily="18" charset="0"/>
                <a:cs typeface="Times New Roman" panose="02020603050405020304" pitchFamily="18" charset="0"/>
              </a:rPr>
              <a:t> </a:t>
            </a:r>
            <a:r>
              <a:rPr lang="en-GB" altLang="en-US" b="1" dirty="0" err="1">
                <a:solidFill>
                  <a:srgbClr val="FF0000"/>
                </a:solidFill>
                <a:latin typeface="Times New Roman" panose="02020603050405020304" pitchFamily="18" charset="0"/>
                <a:cs typeface="Times New Roman" panose="02020603050405020304" pitchFamily="18" charset="0"/>
              </a:rPr>
              <a:t>chọn</a:t>
            </a:r>
            <a:r>
              <a:rPr lang="en-GB" altLang="en-US" b="1" dirty="0">
                <a:solidFill>
                  <a:srgbClr val="FF0000"/>
                </a:solidFill>
                <a:latin typeface="Times New Roman" panose="02020603050405020304" pitchFamily="18" charset="0"/>
                <a:cs typeface="Times New Roman" panose="02020603050405020304" pitchFamily="18" charset="0"/>
              </a:rPr>
              <a:t> </a:t>
            </a:r>
            <a:r>
              <a:rPr lang="en-GB" altLang="en-US" b="1" dirty="0" err="1">
                <a:solidFill>
                  <a:srgbClr val="FF0000"/>
                </a:solidFill>
                <a:latin typeface="Times New Roman" panose="02020603050405020304" pitchFamily="18" charset="0"/>
                <a:cs typeface="Times New Roman" panose="02020603050405020304" pitchFamily="18" charset="0"/>
              </a:rPr>
              <a:t>là</a:t>
            </a:r>
            <a:r>
              <a:rPr lang="en-GB" altLang="en-US" b="1" dirty="0">
                <a:solidFill>
                  <a:srgbClr val="FF0000"/>
                </a:solidFill>
                <a:latin typeface="Times New Roman" panose="02020603050405020304" pitchFamily="18" charset="0"/>
                <a:cs typeface="Times New Roman" panose="02020603050405020304" pitchFamily="18" charset="0"/>
              </a:rPr>
              <a:t> 1 </a:t>
            </a:r>
            <a:r>
              <a:rPr lang="en-GB" altLang="en-US" b="1" dirty="0" err="1">
                <a:solidFill>
                  <a:srgbClr val="FF0000"/>
                </a:solidFill>
                <a:latin typeface="Times New Roman" panose="02020603050405020304" pitchFamily="18" charset="0"/>
                <a:cs typeface="Times New Roman" panose="02020603050405020304" pitchFamily="18" charset="0"/>
              </a:rPr>
              <a:t>trong</a:t>
            </a:r>
            <a:r>
              <a:rPr lang="en-GB" altLang="en-US" b="1" dirty="0">
                <a:solidFill>
                  <a:srgbClr val="FF0000"/>
                </a:solidFill>
                <a:latin typeface="Times New Roman" panose="02020603050405020304" pitchFamily="18" charset="0"/>
                <a:cs typeface="Times New Roman" panose="02020603050405020304" pitchFamily="18" charset="0"/>
              </a:rPr>
              <a:t> 10 </a:t>
            </a:r>
            <a:r>
              <a:rPr lang="en-GB" altLang="en-US" b="1" dirty="0" err="1">
                <a:solidFill>
                  <a:srgbClr val="FF0000"/>
                </a:solidFill>
                <a:latin typeface="Times New Roman" panose="02020603050405020304" pitchFamily="18" charset="0"/>
                <a:cs typeface="Times New Roman" panose="02020603050405020304" pitchFamily="18" charset="0"/>
              </a:rPr>
              <a:t>bác</a:t>
            </a:r>
            <a:r>
              <a:rPr lang="en-GB" altLang="en-US" b="1" dirty="0">
                <a:solidFill>
                  <a:srgbClr val="FF0000"/>
                </a:solidFill>
                <a:latin typeface="Times New Roman" panose="02020603050405020304" pitchFamily="18" charset="0"/>
                <a:cs typeface="Times New Roman" panose="02020603050405020304" pitchFamily="18" charset="0"/>
              </a:rPr>
              <a:t> </a:t>
            </a:r>
            <a:r>
              <a:rPr lang="en-GB" altLang="en-US" b="1" dirty="0" err="1">
                <a:solidFill>
                  <a:srgbClr val="FF0000"/>
                </a:solidFill>
                <a:latin typeface="Times New Roman" panose="02020603050405020304" pitchFamily="18" charset="0"/>
                <a:cs typeface="Times New Roman" panose="02020603050405020304" pitchFamily="18" charset="0"/>
              </a:rPr>
              <a:t>sỹ</a:t>
            </a:r>
            <a:r>
              <a:rPr lang="en-GB" altLang="en-US" b="1" dirty="0">
                <a:solidFill>
                  <a:srgbClr val="FF0000"/>
                </a:solidFill>
                <a:latin typeface="Times New Roman" panose="02020603050405020304" pitchFamily="18" charset="0"/>
                <a:cs typeface="Times New Roman" panose="02020603050405020304" pitchFamily="18" charset="0"/>
              </a:rPr>
              <a:t> </a:t>
            </a:r>
            <a:r>
              <a:rPr lang="en-GB" altLang="en-US" b="1" dirty="0" err="1">
                <a:solidFill>
                  <a:srgbClr val="FF0000"/>
                </a:solidFill>
                <a:latin typeface="Times New Roman" panose="02020603050405020304" pitchFamily="18" charset="0"/>
                <a:cs typeface="Times New Roman" panose="02020603050405020304" pitchFamily="18" charset="0"/>
              </a:rPr>
              <a:t>trẻ</a:t>
            </a:r>
            <a:r>
              <a:rPr lang="en-GB" altLang="en-US" b="1" dirty="0">
                <a:solidFill>
                  <a:srgbClr val="FF0000"/>
                </a:solidFill>
                <a:latin typeface="Times New Roman" panose="02020603050405020304" pitchFamily="18" charset="0"/>
                <a:cs typeface="Times New Roman" panose="02020603050405020304" pitchFamily="18" charset="0"/>
              </a:rPr>
              <a:t> </a:t>
            </a:r>
            <a:r>
              <a:rPr lang="en-GB" altLang="en-US" b="1" dirty="0" err="1">
                <a:solidFill>
                  <a:srgbClr val="FF0000"/>
                </a:solidFill>
                <a:latin typeface="Times New Roman" panose="02020603050405020304" pitchFamily="18" charset="0"/>
                <a:cs typeface="Times New Roman" panose="02020603050405020304" pitchFamily="18" charset="0"/>
              </a:rPr>
              <a:t>tiêu</a:t>
            </a:r>
            <a:r>
              <a:rPr lang="en-GB" altLang="en-US" b="1" dirty="0">
                <a:solidFill>
                  <a:srgbClr val="FF0000"/>
                </a:solidFill>
                <a:latin typeface="Times New Roman" panose="02020603050405020304" pitchFamily="18" charset="0"/>
                <a:cs typeface="Times New Roman" panose="02020603050405020304" pitchFamily="18" charset="0"/>
              </a:rPr>
              <a:t> </a:t>
            </a:r>
            <a:r>
              <a:rPr lang="en-GB" altLang="en-US" b="1" dirty="0" err="1">
                <a:solidFill>
                  <a:srgbClr val="FF0000"/>
                </a:solidFill>
                <a:latin typeface="Times New Roman" panose="02020603050405020304" pitchFamily="18" charset="0"/>
                <a:cs typeface="Times New Roman" panose="02020603050405020304" pitchFamily="18" charset="0"/>
              </a:rPr>
              <a:t>biểu</a:t>
            </a:r>
            <a:r>
              <a:rPr lang="en-GB" altLang="en-US" b="1" dirty="0">
                <a:solidFill>
                  <a:srgbClr val="FF0000"/>
                </a:solidFill>
                <a:latin typeface="Times New Roman" panose="02020603050405020304" pitchFamily="18" charset="0"/>
                <a:cs typeface="Times New Roman" panose="02020603050405020304" pitchFamily="18" charset="0"/>
              </a:rPr>
              <a:t> </a:t>
            </a:r>
            <a:r>
              <a:rPr lang="en-GB" altLang="en-US" b="1" dirty="0" err="1">
                <a:solidFill>
                  <a:srgbClr val="FF0000"/>
                </a:solidFill>
                <a:latin typeface="Times New Roman" panose="02020603050405020304" pitchFamily="18" charset="0"/>
                <a:cs typeface="Times New Roman" panose="02020603050405020304" pitchFamily="18" charset="0"/>
              </a:rPr>
              <a:t>năm</a:t>
            </a:r>
            <a:r>
              <a:rPr lang="en-GB" altLang="en-US" b="1" dirty="0">
                <a:solidFill>
                  <a:srgbClr val="FF0000"/>
                </a:solidFill>
                <a:latin typeface="Times New Roman" panose="02020603050405020304" pitchFamily="18" charset="0"/>
                <a:cs typeface="Times New Roman" panose="02020603050405020304" pitchFamily="18" charset="0"/>
              </a:rPr>
              <a:t> 2018, </a:t>
            </a:r>
            <a:r>
              <a:rPr lang="en-GB" altLang="en-US" b="1" dirty="0" err="1">
                <a:solidFill>
                  <a:srgbClr val="FF0000"/>
                </a:solidFill>
                <a:latin typeface="Times New Roman" panose="02020603050405020304" pitchFamily="18" charset="0"/>
                <a:cs typeface="Times New Roman" panose="02020603050405020304" pitchFamily="18" charset="0"/>
              </a:rPr>
              <a:t>đã</a:t>
            </a:r>
            <a:r>
              <a:rPr lang="en-GB" altLang="en-US" b="1" dirty="0">
                <a:solidFill>
                  <a:srgbClr val="FF0000"/>
                </a:solidFill>
                <a:latin typeface="Times New Roman" panose="02020603050405020304" pitchFamily="18" charset="0"/>
                <a:cs typeface="Times New Roman" panose="02020603050405020304" pitchFamily="18" charset="0"/>
              </a:rPr>
              <a:t> </a:t>
            </a:r>
            <a:r>
              <a:rPr lang="en-GB" altLang="en-US" b="1" dirty="0" err="1">
                <a:solidFill>
                  <a:srgbClr val="FF0000"/>
                </a:solidFill>
                <a:latin typeface="Times New Roman" panose="02020603050405020304" pitchFamily="18" charset="0"/>
                <a:cs typeface="Times New Roman" panose="02020603050405020304" pitchFamily="18" charset="0"/>
              </a:rPr>
              <a:t>mổ</a:t>
            </a:r>
            <a:r>
              <a:rPr lang="en-GB" altLang="en-US" b="1" dirty="0">
                <a:solidFill>
                  <a:srgbClr val="FF0000"/>
                </a:solidFill>
                <a:latin typeface="Times New Roman" panose="02020603050405020304" pitchFamily="18" charset="0"/>
                <a:cs typeface="Times New Roman" panose="02020603050405020304" pitchFamily="18" charset="0"/>
              </a:rPr>
              <a:t> </a:t>
            </a:r>
            <a:r>
              <a:rPr lang="en-GB" altLang="en-US" b="1" dirty="0" err="1">
                <a:solidFill>
                  <a:srgbClr val="FF0000"/>
                </a:solidFill>
                <a:latin typeface="Times New Roman" panose="02020603050405020304" pitchFamily="18" charset="0"/>
                <a:cs typeface="Times New Roman" panose="02020603050405020304" pitchFamily="18" charset="0"/>
              </a:rPr>
              <a:t>gần</a:t>
            </a:r>
            <a:r>
              <a:rPr lang="en-GB" altLang="en-US" b="1" dirty="0">
                <a:solidFill>
                  <a:srgbClr val="FF0000"/>
                </a:solidFill>
                <a:latin typeface="Times New Roman" panose="02020603050405020304" pitchFamily="18" charset="0"/>
                <a:cs typeface="Times New Roman" panose="02020603050405020304" pitchFamily="18" charset="0"/>
              </a:rPr>
              <a:t> 2000 ca </a:t>
            </a:r>
            <a:r>
              <a:rPr lang="en-GB" altLang="en-US" b="1" dirty="0" err="1">
                <a:solidFill>
                  <a:srgbClr val="FF0000"/>
                </a:solidFill>
                <a:latin typeface="Times New Roman" panose="02020603050405020304" pitchFamily="18" charset="0"/>
                <a:cs typeface="Times New Roman" panose="02020603050405020304" pitchFamily="18" charset="0"/>
              </a:rPr>
              <a:t>trong</a:t>
            </a:r>
            <a:r>
              <a:rPr lang="en-GB" altLang="en-US" b="1" dirty="0">
                <a:solidFill>
                  <a:srgbClr val="FF0000"/>
                </a:solidFill>
                <a:latin typeface="Times New Roman" panose="02020603050405020304" pitchFamily="18" charset="0"/>
                <a:cs typeface="Times New Roman" panose="02020603050405020304" pitchFamily="18" charset="0"/>
              </a:rPr>
              <a:t> </a:t>
            </a:r>
            <a:r>
              <a:rPr lang="en-GB" altLang="en-US" b="1" dirty="0" err="1">
                <a:solidFill>
                  <a:srgbClr val="FF0000"/>
                </a:solidFill>
                <a:latin typeface="Times New Roman" panose="02020603050405020304" pitchFamily="18" charset="0"/>
                <a:cs typeface="Times New Roman" panose="02020603050405020304" pitchFamily="18" charset="0"/>
              </a:rPr>
              <a:t>đó</a:t>
            </a:r>
            <a:r>
              <a:rPr lang="en-GB" altLang="en-US" b="1" dirty="0">
                <a:solidFill>
                  <a:srgbClr val="FF0000"/>
                </a:solidFill>
                <a:latin typeface="Times New Roman" panose="02020603050405020304" pitchFamily="18" charset="0"/>
                <a:cs typeface="Times New Roman" panose="02020603050405020304" pitchFamily="18" charset="0"/>
              </a:rPr>
              <a:t> 1/3 </a:t>
            </a:r>
            <a:r>
              <a:rPr lang="en-GB" altLang="en-US" b="1" dirty="0" err="1">
                <a:solidFill>
                  <a:srgbClr val="FF0000"/>
                </a:solidFill>
                <a:latin typeface="Times New Roman" panose="02020603050405020304" pitchFamily="18" charset="0"/>
                <a:cs typeface="Times New Roman" panose="02020603050405020304" pitchFamily="18" charset="0"/>
              </a:rPr>
              <a:t>số</a:t>
            </a:r>
            <a:r>
              <a:rPr lang="en-GB" altLang="en-US" b="1" dirty="0">
                <a:solidFill>
                  <a:srgbClr val="FF0000"/>
                </a:solidFill>
                <a:latin typeface="Times New Roman" panose="02020603050405020304" pitchFamily="18" charset="0"/>
                <a:cs typeface="Times New Roman" panose="02020603050405020304" pitchFamily="18" charset="0"/>
              </a:rPr>
              <a:t> ca đ</a:t>
            </a:r>
            <a:r>
              <a:rPr lang="vi-VN" altLang="en-US" b="1" dirty="0">
                <a:solidFill>
                  <a:srgbClr val="FF0000"/>
                </a:solidFill>
                <a:latin typeface="Times New Roman" panose="02020603050405020304" pitchFamily="18" charset="0"/>
                <a:cs typeface="Times New Roman" panose="02020603050405020304" pitchFamily="18" charset="0"/>
              </a:rPr>
              <a:t>ư</a:t>
            </a:r>
            <a:r>
              <a:rPr lang="en-GB" altLang="en-US" b="1" dirty="0" err="1">
                <a:solidFill>
                  <a:srgbClr val="FF0000"/>
                </a:solidFill>
                <a:latin typeface="Times New Roman" panose="02020603050405020304" pitchFamily="18" charset="0"/>
                <a:cs typeface="Times New Roman" panose="02020603050405020304" pitchFamily="18" charset="0"/>
              </a:rPr>
              <a:t>ợc</a:t>
            </a:r>
            <a:r>
              <a:rPr lang="en-GB" altLang="en-US" b="1" dirty="0">
                <a:solidFill>
                  <a:srgbClr val="FF0000"/>
                </a:solidFill>
                <a:latin typeface="Times New Roman" panose="02020603050405020304" pitchFamily="18" charset="0"/>
                <a:cs typeface="Times New Roman" panose="02020603050405020304" pitchFamily="18" charset="0"/>
              </a:rPr>
              <a:t> </a:t>
            </a:r>
            <a:r>
              <a:rPr lang="en-GB" altLang="en-US" b="1" dirty="0" err="1">
                <a:solidFill>
                  <a:srgbClr val="FF0000"/>
                </a:solidFill>
                <a:latin typeface="Times New Roman" panose="02020603050405020304" pitchFamily="18" charset="0"/>
                <a:cs typeface="Times New Roman" panose="02020603050405020304" pitchFamily="18" charset="0"/>
              </a:rPr>
              <a:t>mổ</a:t>
            </a:r>
            <a:r>
              <a:rPr lang="en-GB" altLang="en-US" b="1" dirty="0">
                <a:solidFill>
                  <a:srgbClr val="FF0000"/>
                </a:solidFill>
                <a:latin typeface="Times New Roman" panose="02020603050405020304" pitchFamily="18" charset="0"/>
                <a:cs typeface="Times New Roman" panose="02020603050405020304" pitchFamily="18" charset="0"/>
              </a:rPr>
              <a:t> </a:t>
            </a:r>
            <a:r>
              <a:rPr lang="en-GB" altLang="en-US" b="1" dirty="0" err="1">
                <a:solidFill>
                  <a:srgbClr val="FF0000"/>
                </a:solidFill>
                <a:latin typeface="Times New Roman" panose="02020603050405020304" pitchFamily="18" charset="0"/>
                <a:cs typeface="Times New Roman" panose="02020603050405020304" pitchFamily="18" charset="0"/>
              </a:rPr>
              <a:t>bằng</a:t>
            </a:r>
            <a:r>
              <a:rPr lang="en-GB" altLang="en-US" b="1" dirty="0">
                <a:solidFill>
                  <a:srgbClr val="FF0000"/>
                </a:solidFill>
                <a:latin typeface="Times New Roman" panose="02020603050405020304" pitchFamily="18" charset="0"/>
                <a:cs typeface="Times New Roman" panose="02020603050405020304" pitchFamily="18" charset="0"/>
              </a:rPr>
              <a:t> </a:t>
            </a:r>
            <a:r>
              <a:rPr lang="en-GB" altLang="en-US" b="1" dirty="0" err="1">
                <a:solidFill>
                  <a:srgbClr val="FF0000"/>
                </a:solidFill>
                <a:latin typeface="Times New Roman" panose="02020603050405020304" pitchFamily="18" charset="0"/>
                <a:cs typeface="Times New Roman" panose="02020603050405020304" pitchFamily="18" charset="0"/>
              </a:rPr>
              <a:t>ph</a:t>
            </a:r>
            <a:r>
              <a:rPr lang="vi-VN" altLang="en-US" b="1" dirty="0">
                <a:solidFill>
                  <a:srgbClr val="FF0000"/>
                </a:solidFill>
                <a:latin typeface="Times New Roman" panose="02020603050405020304" pitchFamily="18" charset="0"/>
                <a:cs typeface="Times New Roman" panose="02020603050405020304" pitchFamily="18" charset="0"/>
              </a:rPr>
              <a:t>ư</a:t>
            </a:r>
            <a:r>
              <a:rPr lang="en-GB" altLang="en-US" b="1" dirty="0" err="1">
                <a:solidFill>
                  <a:srgbClr val="FF0000"/>
                </a:solidFill>
                <a:latin typeface="Times New Roman" panose="02020603050405020304" pitchFamily="18" charset="0"/>
                <a:cs typeface="Times New Roman" panose="02020603050405020304" pitchFamily="18" charset="0"/>
              </a:rPr>
              <a:t>ơng</a:t>
            </a:r>
            <a:r>
              <a:rPr lang="en-GB" altLang="en-US" b="1" dirty="0">
                <a:solidFill>
                  <a:srgbClr val="FF0000"/>
                </a:solidFill>
                <a:latin typeface="Times New Roman" panose="02020603050405020304" pitchFamily="18" charset="0"/>
                <a:cs typeface="Times New Roman" panose="02020603050405020304" pitchFamily="18" charset="0"/>
              </a:rPr>
              <a:t> </a:t>
            </a:r>
            <a:r>
              <a:rPr lang="en-GB" altLang="en-US" b="1" dirty="0" err="1">
                <a:solidFill>
                  <a:srgbClr val="FF0000"/>
                </a:solidFill>
                <a:latin typeface="Times New Roman" panose="02020603050405020304" pitchFamily="18" charset="0"/>
                <a:cs typeface="Times New Roman" panose="02020603050405020304" pitchFamily="18" charset="0"/>
              </a:rPr>
              <a:t>pháp</a:t>
            </a:r>
            <a:r>
              <a:rPr lang="en-GB" altLang="en-US" b="1" dirty="0">
                <a:solidFill>
                  <a:srgbClr val="FF0000"/>
                </a:solidFill>
                <a:latin typeface="Times New Roman" panose="02020603050405020304" pitchFamily="18" charset="0"/>
                <a:cs typeface="Times New Roman" panose="02020603050405020304" pitchFamily="18" charset="0"/>
              </a:rPr>
              <a:t> </a:t>
            </a:r>
            <a:r>
              <a:rPr lang="en-GB" altLang="en-US" b="1" dirty="0" err="1">
                <a:solidFill>
                  <a:srgbClr val="FF0000"/>
                </a:solidFill>
                <a:latin typeface="Times New Roman" panose="02020603050405020304" pitchFamily="18" charset="0"/>
                <a:cs typeface="Times New Roman" panose="02020603050405020304" pitchFamily="18" charset="0"/>
              </a:rPr>
              <a:t>nội</a:t>
            </a:r>
            <a:r>
              <a:rPr lang="en-GB" altLang="en-US" b="1" dirty="0">
                <a:solidFill>
                  <a:srgbClr val="FF0000"/>
                </a:solidFill>
                <a:latin typeface="Times New Roman" panose="02020603050405020304" pitchFamily="18" charset="0"/>
                <a:cs typeface="Times New Roman" panose="02020603050405020304" pitchFamily="18" charset="0"/>
              </a:rPr>
              <a:t> soi</a:t>
            </a:r>
          </a:p>
          <a:p>
            <a:pPr marL="285750" indent="-285750" algn="just">
              <a:buFontTx/>
              <a:buChar char="-"/>
              <a:defRPr/>
            </a:pPr>
            <a:r>
              <a:rPr lang="en-US" altLang="en-US" b="1" spc="-30" dirty="0" err="1">
                <a:solidFill>
                  <a:srgbClr val="FF0000"/>
                </a:solidFill>
                <a:latin typeface="Times New Roman" panose="02020603050405020304" pitchFamily="18" charset="0"/>
                <a:cs typeface="Times New Roman" panose="02020603050405020304" pitchFamily="18" charset="0"/>
              </a:rPr>
              <a:t>Kết</a:t>
            </a:r>
            <a:r>
              <a:rPr lang="en-US" altLang="en-US" b="1" spc="-30" dirty="0">
                <a:solidFill>
                  <a:srgbClr val="FF0000"/>
                </a:solidFill>
                <a:latin typeface="Times New Roman" panose="02020603050405020304" pitchFamily="18" charset="0"/>
                <a:cs typeface="Times New Roman" panose="02020603050405020304" pitchFamily="18" charset="0"/>
              </a:rPr>
              <a:t> </a:t>
            </a:r>
            <a:r>
              <a:rPr lang="en-US" altLang="en-US" b="1" spc="-30" dirty="0" err="1">
                <a:solidFill>
                  <a:srgbClr val="FF0000"/>
                </a:solidFill>
                <a:latin typeface="Times New Roman" panose="02020603050405020304" pitchFamily="18" charset="0"/>
                <a:cs typeface="Times New Roman" panose="02020603050405020304" pitchFamily="18" charset="0"/>
              </a:rPr>
              <a:t>thúc</a:t>
            </a:r>
            <a:r>
              <a:rPr lang="en-US" altLang="en-US" b="1" spc="-30" dirty="0">
                <a:solidFill>
                  <a:srgbClr val="FF0000"/>
                </a:solidFill>
                <a:latin typeface="Times New Roman" panose="02020603050405020304" pitchFamily="18" charset="0"/>
                <a:cs typeface="Times New Roman" panose="02020603050405020304" pitchFamily="18" charset="0"/>
              </a:rPr>
              <a:t> </a:t>
            </a:r>
            <a:r>
              <a:rPr lang="en-US" altLang="en-US" b="1" spc="-30" dirty="0" err="1">
                <a:solidFill>
                  <a:srgbClr val="FF0000"/>
                </a:solidFill>
                <a:latin typeface="Times New Roman" panose="02020603050405020304" pitchFamily="18" charset="0"/>
                <a:cs typeface="Times New Roman" panose="02020603050405020304" pitchFamily="18" charset="0"/>
              </a:rPr>
              <a:t>thời</a:t>
            </a:r>
            <a:r>
              <a:rPr lang="en-US" altLang="en-US" b="1" spc="-30" dirty="0">
                <a:solidFill>
                  <a:srgbClr val="FF0000"/>
                </a:solidFill>
                <a:latin typeface="Times New Roman" panose="02020603050405020304" pitchFamily="18" charset="0"/>
                <a:cs typeface="Times New Roman" panose="02020603050405020304" pitchFamily="18" charset="0"/>
              </a:rPr>
              <a:t> </a:t>
            </a:r>
            <a:r>
              <a:rPr lang="en-US" altLang="en-US" b="1" spc="-30" dirty="0" err="1">
                <a:solidFill>
                  <a:srgbClr val="FF0000"/>
                </a:solidFill>
                <a:latin typeface="Times New Roman" panose="02020603050405020304" pitchFamily="18" charset="0"/>
                <a:cs typeface="Times New Roman" panose="02020603050405020304" pitchFamily="18" charset="0"/>
              </a:rPr>
              <a:t>gian</a:t>
            </a:r>
            <a:r>
              <a:rPr lang="en-US" altLang="en-US" b="1" spc="-30" dirty="0">
                <a:solidFill>
                  <a:srgbClr val="FF0000"/>
                </a:solidFill>
                <a:latin typeface="Times New Roman" panose="02020603050405020304" pitchFamily="18" charset="0"/>
                <a:cs typeface="Times New Roman" panose="02020603050405020304" pitchFamily="18" charset="0"/>
              </a:rPr>
              <a:t> </a:t>
            </a:r>
            <a:r>
              <a:rPr lang="en-US" altLang="en-US" b="1" spc="-30" dirty="0" err="1">
                <a:solidFill>
                  <a:srgbClr val="FF0000"/>
                </a:solidFill>
                <a:latin typeface="Times New Roman" panose="02020603050405020304" pitchFamily="18" charset="0"/>
                <a:cs typeface="Times New Roman" panose="02020603050405020304" pitchFamily="18" charset="0"/>
              </a:rPr>
              <a:t>tình</a:t>
            </a:r>
            <a:r>
              <a:rPr lang="en-US" altLang="en-US" b="1" spc="-30" dirty="0">
                <a:solidFill>
                  <a:srgbClr val="FF0000"/>
                </a:solidFill>
                <a:latin typeface="Times New Roman" panose="02020603050405020304" pitchFamily="18" charset="0"/>
                <a:cs typeface="Times New Roman" panose="02020603050405020304" pitchFamily="18" charset="0"/>
              </a:rPr>
              <a:t> </a:t>
            </a:r>
            <a:r>
              <a:rPr lang="en-US" altLang="en-US" b="1" spc="-30" dirty="0" err="1">
                <a:solidFill>
                  <a:srgbClr val="FF0000"/>
                </a:solidFill>
                <a:latin typeface="Times New Roman" panose="02020603050405020304" pitchFamily="18" charset="0"/>
                <a:cs typeface="Times New Roman" panose="02020603050405020304" pitchFamily="18" charset="0"/>
              </a:rPr>
              <a:t>nguyện</a:t>
            </a:r>
            <a:r>
              <a:rPr lang="en-US" altLang="en-US" b="1" spc="-30" dirty="0">
                <a:solidFill>
                  <a:srgbClr val="FF0000"/>
                </a:solidFill>
                <a:latin typeface="Times New Roman" panose="02020603050405020304" pitchFamily="18" charset="0"/>
                <a:cs typeface="Times New Roman" panose="02020603050405020304" pitchFamily="18" charset="0"/>
              </a:rPr>
              <a:t> 03 </a:t>
            </a:r>
            <a:r>
              <a:rPr lang="en-US" altLang="en-US" b="1" spc="-30" dirty="0" err="1">
                <a:solidFill>
                  <a:srgbClr val="FF0000"/>
                </a:solidFill>
                <a:latin typeface="Times New Roman" panose="02020603050405020304" pitchFamily="18" charset="0"/>
                <a:cs typeface="Times New Roman" panose="02020603050405020304" pitchFamily="18" charset="0"/>
              </a:rPr>
              <a:t>năm</a:t>
            </a:r>
            <a:r>
              <a:rPr lang="en-US" altLang="en-US" b="1" spc="-30" dirty="0">
                <a:solidFill>
                  <a:srgbClr val="FF0000"/>
                </a:solidFill>
                <a:latin typeface="Times New Roman" panose="02020603050405020304" pitchFamily="18" charset="0"/>
                <a:cs typeface="Times New Roman" panose="02020603050405020304" pitchFamily="18" charset="0"/>
              </a:rPr>
              <a:t>, </a:t>
            </a:r>
            <a:r>
              <a:rPr lang="en-US" altLang="en-US" b="1" spc="-30" dirty="0" err="1">
                <a:solidFill>
                  <a:srgbClr val="FF0000"/>
                </a:solidFill>
                <a:latin typeface="Times New Roman" panose="02020603050405020304" pitchFamily="18" charset="0"/>
                <a:cs typeface="Times New Roman" panose="02020603050405020304" pitchFamily="18" charset="0"/>
              </a:rPr>
              <a:t>Bác</a:t>
            </a:r>
            <a:r>
              <a:rPr lang="en-US" altLang="en-US" b="1" spc="-30" dirty="0">
                <a:solidFill>
                  <a:srgbClr val="FF0000"/>
                </a:solidFill>
                <a:latin typeface="Times New Roman" panose="02020603050405020304" pitchFamily="18" charset="0"/>
                <a:cs typeface="Times New Roman" panose="02020603050405020304" pitchFamily="18" charset="0"/>
              </a:rPr>
              <a:t> </a:t>
            </a:r>
            <a:r>
              <a:rPr lang="en-US" altLang="en-US" b="1" spc="-30" dirty="0" err="1">
                <a:solidFill>
                  <a:srgbClr val="FF0000"/>
                </a:solidFill>
                <a:latin typeface="Times New Roman" panose="02020603050405020304" pitchFamily="18" charset="0"/>
                <a:cs typeface="Times New Roman" panose="02020603050405020304" pitchFamily="18" charset="0"/>
              </a:rPr>
              <a:t>sỹ</a:t>
            </a:r>
            <a:r>
              <a:rPr lang="en-US" altLang="en-US" b="1" spc="-30" dirty="0">
                <a:solidFill>
                  <a:srgbClr val="FF0000"/>
                </a:solidFill>
                <a:latin typeface="Times New Roman" panose="02020603050405020304" pitchFamily="18" charset="0"/>
                <a:cs typeface="Times New Roman" panose="02020603050405020304" pitchFamily="18" charset="0"/>
              </a:rPr>
              <a:t> </a:t>
            </a:r>
            <a:r>
              <a:rPr lang="en-US" altLang="en-US" b="1" spc="-30" dirty="0" err="1">
                <a:solidFill>
                  <a:srgbClr val="FF0000"/>
                </a:solidFill>
                <a:latin typeface="Times New Roman" panose="02020603050405020304" pitchFamily="18" charset="0"/>
                <a:cs typeface="Times New Roman" panose="02020603050405020304" pitchFamily="18" charset="0"/>
              </a:rPr>
              <a:t>Quyết</a:t>
            </a:r>
            <a:r>
              <a:rPr lang="en-US" altLang="en-US" b="1" spc="-30" dirty="0">
                <a:solidFill>
                  <a:srgbClr val="FF0000"/>
                </a:solidFill>
                <a:latin typeface="Times New Roman" panose="02020603050405020304" pitchFamily="18" charset="0"/>
                <a:cs typeface="Times New Roman" panose="02020603050405020304" pitchFamily="18" charset="0"/>
              </a:rPr>
              <a:t> </a:t>
            </a:r>
            <a:r>
              <a:rPr lang="en-US" altLang="en-US" b="1" spc="-30" dirty="0" err="1">
                <a:solidFill>
                  <a:srgbClr val="FF0000"/>
                </a:solidFill>
                <a:latin typeface="Times New Roman" panose="02020603050405020304" pitchFamily="18" charset="0"/>
                <a:cs typeface="Times New Roman" panose="02020603050405020304" pitchFamily="18" charset="0"/>
              </a:rPr>
              <a:t>đã</a:t>
            </a:r>
            <a:r>
              <a:rPr lang="en-US" altLang="en-US" b="1" spc="-30" dirty="0">
                <a:solidFill>
                  <a:srgbClr val="FF0000"/>
                </a:solidFill>
                <a:latin typeface="Times New Roman" panose="02020603050405020304" pitchFamily="18" charset="0"/>
                <a:cs typeface="Times New Roman" panose="02020603050405020304" pitchFamily="18" charset="0"/>
              </a:rPr>
              <a:t> </a:t>
            </a:r>
            <a:r>
              <a:rPr lang="en-US" altLang="en-US" b="1" spc="-30" dirty="0" err="1">
                <a:solidFill>
                  <a:srgbClr val="FF0000"/>
                </a:solidFill>
                <a:latin typeface="Times New Roman" panose="02020603050405020304" pitchFamily="18" charset="0"/>
                <a:cs typeface="Times New Roman" panose="02020603050405020304" pitchFamily="18" charset="0"/>
              </a:rPr>
              <a:t>viết</a:t>
            </a:r>
            <a:r>
              <a:rPr lang="en-US" altLang="en-US" b="1" spc="-30" dirty="0">
                <a:solidFill>
                  <a:srgbClr val="FF0000"/>
                </a:solidFill>
                <a:latin typeface="Times New Roman" panose="02020603050405020304" pitchFamily="18" charset="0"/>
                <a:cs typeface="Times New Roman" panose="02020603050405020304" pitchFamily="18" charset="0"/>
              </a:rPr>
              <a:t> </a:t>
            </a:r>
            <a:r>
              <a:rPr lang="en-US" altLang="en-US" b="1" spc="-30" dirty="0" err="1">
                <a:solidFill>
                  <a:srgbClr val="FF0000"/>
                </a:solidFill>
                <a:latin typeface="Times New Roman" panose="02020603050405020304" pitchFamily="18" charset="0"/>
                <a:cs typeface="Times New Roman" panose="02020603050405020304" pitchFamily="18" charset="0"/>
              </a:rPr>
              <a:t>đơn</a:t>
            </a:r>
            <a:r>
              <a:rPr lang="en-US" altLang="en-US" b="1" spc="-30" dirty="0">
                <a:solidFill>
                  <a:srgbClr val="FF0000"/>
                </a:solidFill>
                <a:latin typeface="Times New Roman" panose="02020603050405020304" pitchFamily="18" charset="0"/>
                <a:cs typeface="Times New Roman" panose="02020603050405020304" pitchFamily="18" charset="0"/>
              </a:rPr>
              <a:t> </a:t>
            </a:r>
            <a:r>
              <a:rPr lang="en-US" altLang="en-US" b="1" spc="-30" dirty="0" err="1">
                <a:solidFill>
                  <a:srgbClr val="FF0000"/>
                </a:solidFill>
                <a:latin typeface="Times New Roman" panose="02020603050405020304" pitchFamily="18" charset="0"/>
                <a:cs typeface="Times New Roman" panose="02020603050405020304" pitchFamily="18" charset="0"/>
              </a:rPr>
              <a:t>xin</a:t>
            </a:r>
            <a:r>
              <a:rPr lang="en-US" altLang="en-US" b="1" spc="-30" dirty="0">
                <a:solidFill>
                  <a:srgbClr val="FF0000"/>
                </a:solidFill>
                <a:latin typeface="Times New Roman" panose="02020603050405020304" pitchFamily="18" charset="0"/>
                <a:cs typeface="Times New Roman" panose="02020603050405020304" pitchFamily="18" charset="0"/>
              </a:rPr>
              <a:t> </a:t>
            </a:r>
            <a:r>
              <a:rPr lang="en-US" altLang="en-US" b="1" spc="-30" dirty="0" err="1">
                <a:solidFill>
                  <a:srgbClr val="FF0000"/>
                </a:solidFill>
                <a:latin typeface="Times New Roman" panose="02020603050405020304" pitchFamily="18" charset="0"/>
                <a:cs typeface="Times New Roman" panose="02020603050405020304" pitchFamily="18" charset="0"/>
              </a:rPr>
              <a:t>kéo</a:t>
            </a:r>
            <a:r>
              <a:rPr lang="en-US" altLang="en-US" b="1" spc="-30" dirty="0">
                <a:solidFill>
                  <a:srgbClr val="FF0000"/>
                </a:solidFill>
                <a:latin typeface="Times New Roman" panose="02020603050405020304" pitchFamily="18" charset="0"/>
                <a:cs typeface="Times New Roman" panose="02020603050405020304" pitchFamily="18" charset="0"/>
              </a:rPr>
              <a:t> </a:t>
            </a:r>
            <a:r>
              <a:rPr lang="en-US" altLang="en-US" b="1" spc="-30" dirty="0" err="1">
                <a:solidFill>
                  <a:srgbClr val="FF0000"/>
                </a:solidFill>
                <a:latin typeface="Times New Roman" panose="02020603050405020304" pitchFamily="18" charset="0"/>
                <a:cs typeface="Times New Roman" panose="02020603050405020304" pitchFamily="18" charset="0"/>
              </a:rPr>
              <a:t>dài</a:t>
            </a:r>
            <a:r>
              <a:rPr lang="en-US" altLang="en-US" b="1" spc="-30" dirty="0">
                <a:solidFill>
                  <a:srgbClr val="FF0000"/>
                </a:solidFill>
                <a:latin typeface="Times New Roman" panose="02020603050405020304" pitchFamily="18" charset="0"/>
                <a:cs typeface="Times New Roman" panose="02020603050405020304" pitchFamily="18" charset="0"/>
              </a:rPr>
              <a:t> </a:t>
            </a:r>
            <a:r>
              <a:rPr lang="en-US" altLang="en-US" b="1" spc="-30" dirty="0" err="1">
                <a:solidFill>
                  <a:srgbClr val="FF0000"/>
                </a:solidFill>
                <a:latin typeface="Times New Roman" panose="02020603050405020304" pitchFamily="18" charset="0"/>
                <a:cs typeface="Times New Roman" panose="02020603050405020304" pitchFamily="18" charset="0"/>
              </a:rPr>
              <a:t>thời</a:t>
            </a:r>
            <a:r>
              <a:rPr lang="en-US" altLang="en-US" b="1" spc="-30" dirty="0">
                <a:solidFill>
                  <a:srgbClr val="FF0000"/>
                </a:solidFill>
                <a:latin typeface="Times New Roman" panose="02020603050405020304" pitchFamily="18" charset="0"/>
                <a:cs typeface="Times New Roman" panose="02020603050405020304" pitchFamily="18" charset="0"/>
              </a:rPr>
              <a:t> </a:t>
            </a:r>
            <a:r>
              <a:rPr lang="en-US" altLang="en-US" b="1" spc="-30" dirty="0" err="1">
                <a:solidFill>
                  <a:srgbClr val="FF0000"/>
                </a:solidFill>
                <a:latin typeface="Times New Roman" panose="02020603050405020304" pitchFamily="18" charset="0"/>
                <a:cs typeface="Times New Roman" panose="02020603050405020304" pitchFamily="18" charset="0"/>
              </a:rPr>
              <a:t>gian</a:t>
            </a:r>
            <a:r>
              <a:rPr lang="en-US" altLang="en-US" b="1" spc="-30" dirty="0">
                <a:solidFill>
                  <a:srgbClr val="FF0000"/>
                </a:solidFill>
                <a:latin typeface="Times New Roman" panose="02020603050405020304" pitchFamily="18" charset="0"/>
                <a:cs typeface="Times New Roman" panose="02020603050405020304" pitchFamily="18" charset="0"/>
              </a:rPr>
              <a:t> </a:t>
            </a:r>
            <a:r>
              <a:rPr lang="en-US" altLang="en-US" b="1" spc="-30" dirty="0" err="1">
                <a:solidFill>
                  <a:srgbClr val="FF0000"/>
                </a:solidFill>
                <a:latin typeface="Times New Roman" panose="02020603050405020304" pitchFamily="18" charset="0"/>
                <a:cs typeface="Times New Roman" panose="02020603050405020304" pitchFamily="18" charset="0"/>
              </a:rPr>
              <a:t>tình</a:t>
            </a:r>
            <a:r>
              <a:rPr lang="en-US" altLang="en-US" b="1" spc="-30" dirty="0">
                <a:solidFill>
                  <a:srgbClr val="FF0000"/>
                </a:solidFill>
                <a:latin typeface="Times New Roman" panose="02020603050405020304" pitchFamily="18" charset="0"/>
                <a:cs typeface="Times New Roman" panose="02020603050405020304" pitchFamily="18" charset="0"/>
              </a:rPr>
              <a:t> </a:t>
            </a:r>
            <a:r>
              <a:rPr lang="en-US" altLang="en-US" b="1" spc="-30" dirty="0" err="1">
                <a:solidFill>
                  <a:srgbClr val="FF0000"/>
                </a:solidFill>
                <a:latin typeface="Times New Roman" panose="02020603050405020304" pitchFamily="18" charset="0"/>
                <a:cs typeface="Times New Roman" panose="02020603050405020304" pitchFamily="18" charset="0"/>
              </a:rPr>
              <a:t>nguyện</a:t>
            </a:r>
            <a:r>
              <a:rPr lang="en-US" altLang="en-US" b="1" spc="-30" dirty="0">
                <a:solidFill>
                  <a:srgbClr val="FF0000"/>
                </a:solidFill>
                <a:latin typeface="Times New Roman" panose="02020603050405020304" pitchFamily="18" charset="0"/>
                <a:cs typeface="Times New Roman" panose="02020603050405020304" pitchFamily="18" charset="0"/>
              </a:rPr>
              <a:t>, </a:t>
            </a:r>
            <a:r>
              <a:rPr lang="en-US" altLang="en-US" b="1" spc="-30" dirty="0" err="1">
                <a:solidFill>
                  <a:srgbClr val="FF0000"/>
                </a:solidFill>
                <a:latin typeface="Times New Roman" panose="02020603050405020304" pitchFamily="18" charset="0"/>
                <a:cs typeface="Times New Roman" panose="02020603050405020304" pitchFamily="18" charset="0"/>
              </a:rPr>
              <a:t>tiếp</a:t>
            </a:r>
            <a:r>
              <a:rPr lang="en-US" altLang="en-US" b="1" spc="-30" dirty="0">
                <a:solidFill>
                  <a:srgbClr val="FF0000"/>
                </a:solidFill>
                <a:latin typeface="Times New Roman" panose="02020603050405020304" pitchFamily="18" charset="0"/>
                <a:cs typeface="Times New Roman" panose="02020603050405020304" pitchFamily="18" charset="0"/>
              </a:rPr>
              <a:t> </a:t>
            </a:r>
            <a:r>
              <a:rPr lang="en-US" altLang="en-US" b="1" spc="-30" dirty="0" err="1">
                <a:solidFill>
                  <a:srgbClr val="FF0000"/>
                </a:solidFill>
                <a:latin typeface="Times New Roman" panose="02020603050405020304" pitchFamily="18" charset="0"/>
                <a:cs typeface="Times New Roman" panose="02020603050405020304" pitchFamily="18" charset="0"/>
              </a:rPr>
              <a:t>tục</a:t>
            </a:r>
            <a:r>
              <a:rPr lang="en-US" altLang="en-US" b="1" spc="-30" dirty="0">
                <a:solidFill>
                  <a:srgbClr val="FF0000"/>
                </a:solidFill>
                <a:latin typeface="Times New Roman" panose="02020603050405020304" pitchFamily="18" charset="0"/>
                <a:cs typeface="Times New Roman" panose="02020603050405020304" pitchFamily="18" charset="0"/>
              </a:rPr>
              <a:t> </a:t>
            </a:r>
            <a:r>
              <a:rPr lang="en-US" altLang="en-US" b="1" spc="-30" dirty="0" err="1">
                <a:solidFill>
                  <a:srgbClr val="FF0000"/>
                </a:solidFill>
                <a:latin typeface="Times New Roman" panose="02020603050405020304" pitchFamily="18" charset="0"/>
                <a:cs typeface="Times New Roman" panose="02020603050405020304" pitchFamily="18" charset="0"/>
              </a:rPr>
              <a:t>giúp</a:t>
            </a:r>
            <a:r>
              <a:rPr lang="en-US" altLang="en-US" b="1" spc="-30" dirty="0">
                <a:solidFill>
                  <a:srgbClr val="FF0000"/>
                </a:solidFill>
                <a:latin typeface="Times New Roman" panose="02020603050405020304" pitchFamily="18" charset="0"/>
                <a:cs typeface="Times New Roman" panose="02020603050405020304" pitchFamily="18" charset="0"/>
              </a:rPr>
              <a:t> </a:t>
            </a:r>
            <a:r>
              <a:rPr lang="en-US" altLang="en-US" b="1" spc="-30" dirty="0" err="1">
                <a:solidFill>
                  <a:srgbClr val="FF0000"/>
                </a:solidFill>
                <a:latin typeface="Times New Roman" panose="02020603050405020304" pitchFamily="18" charset="0"/>
                <a:cs typeface="Times New Roman" panose="02020603050405020304" pitchFamily="18" charset="0"/>
              </a:rPr>
              <a:t>người</a:t>
            </a:r>
            <a:r>
              <a:rPr lang="en-US" altLang="en-US" b="1" spc="-30" dirty="0">
                <a:solidFill>
                  <a:srgbClr val="FF0000"/>
                </a:solidFill>
                <a:latin typeface="Times New Roman" panose="02020603050405020304" pitchFamily="18" charset="0"/>
                <a:cs typeface="Times New Roman" panose="02020603050405020304" pitchFamily="18" charset="0"/>
              </a:rPr>
              <a:t> </a:t>
            </a:r>
            <a:r>
              <a:rPr lang="en-US" altLang="en-US" b="1" spc="-30" dirty="0" err="1">
                <a:solidFill>
                  <a:srgbClr val="FF0000"/>
                </a:solidFill>
                <a:latin typeface="Times New Roman" panose="02020603050405020304" pitchFamily="18" charset="0"/>
                <a:cs typeface="Times New Roman" panose="02020603050405020304" pitchFamily="18" charset="0"/>
              </a:rPr>
              <a:t>bệnh</a:t>
            </a:r>
            <a:r>
              <a:rPr lang="en-US" altLang="en-US" b="1" spc="-30" dirty="0">
                <a:solidFill>
                  <a:srgbClr val="FF0000"/>
                </a:solidFill>
                <a:latin typeface="Times New Roman" panose="02020603050405020304" pitchFamily="18" charset="0"/>
                <a:cs typeface="Times New Roman" panose="02020603050405020304" pitchFamily="18" charset="0"/>
              </a:rPr>
              <a:t> </a:t>
            </a:r>
            <a:r>
              <a:rPr lang="en-US" altLang="en-US" b="1" spc="-30" dirty="0" err="1">
                <a:solidFill>
                  <a:srgbClr val="FF0000"/>
                </a:solidFill>
                <a:latin typeface="Times New Roman" panose="02020603050405020304" pitchFamily="18" charset="0"/>
                <a:cs typeface="Times New Roman" panose="02020603050405020304" pitchFamily="18" charset="0"/>
              </a:rPr>
              <a:t>và</a:t>
            </a:r>
            <a:r>
              <a:rPr lang="en-US" altLang="en-US" b="1" spc="-30" dirty="0">
                <a:solidFill>
                  <a:srgbClr val="FF0000"/>
                </a:solidFill>
                <a:latin typeface="Times New Roman" panose="02020603050405020304" pitchFamily="18" charset="0"/>
                <a:cs typeface="Times New Roman" panose="02020603050405020304" pitchFamily="18" charset="0"/>
              </a:rPr>
              <a:t> chia </a:t>
            </a:r>
            <a:r>
              <a:rPr lang="en-US" altLang="en-US" b="1" spc="-30" dirty="0" err="1">
                <a:solidFill>
                  <a:srgbClr val="FF0000"/>
                </a:solidFill>
                <a:latin typeface="Times New Roman" panose="02020603050405020304" pitchFamily="18" charset="0"/>
                <a:cs typeface="Times New Roman" panose="02020603050405020304" pitchFamily="18" charset="0"/>
              </a:rPr>
              <a:t>sẻ</a:t>
            </a:r>
            <a:r>
              <a:rPr lang="en-US" altLang="en-US" b="1" spc="-30" dirty="0">
                <a:solidFill>
                  <a:srgbClr val="FF0000"/>
                </a:solidFill>
                <a:latin typeface="Times New Roman" panose="02020603050405020304" pitchFamily="18" charset="0"/>
                <a:cs typeface="Times New Roman" panose="02020603050405020304" pitchFamily="18" charset="0"/>
              </a:rPr>
              <a:t> </a:t>
            </a:r>
            <a:r>
              <a:rPr lang="en-US" altLang="en-US" b="1" spc="-30" dirty="0" err="1">
                <a:solidFill>
                  <a:srgbClr val="FF0000"/>
                </a:solidFill>
                <a:latin typeface="Times New Roman" panose="02020603050405020304" pitchFamily="18" charset="0"/>
                <a:cs typeface="Times New Roman" panose="02020603050405020304" pitchFamily="18" charset="0"/>
              </a:rPr>
              <a:t>kinh</a:t>
            </a:r>
            <a:r>
              <a:rPr lang="en-US" altLang="en-US" b="1" spc="-30" dirty="0">
                <a:solidFill>
                  <a:srgbClr val="FF0000"/>
                </a:solidFill>
                <a:latin typeface="Times New Roman" panose="02020603050405020304" pitchFamily="18" charset="0"/>
                <a:cs typeface="Times New Roman" panose="02020603050405020304" pitchFamily="18" charset="0"/>
              </a:rPr>
              <a:t> </a:t>
            </a:r>
            <a:r>
              <a:rPr lang="en-US" altLang="en-US" b="1" spc="-30" dirty="0" err="1">
                <a:solidFill>
                  <a:srgbClr val="FF0000"/>
                </a:solidFill>
                <a:latin typeface="Times New Roman" panose="02020603050405020304" pitchFamily="18" charset="0"/>
                <a:cs typeface="Times New Roman" panose="02020603050405020304" pitchFamily="18" charset="0"/>
              </a:rPr>
              <a:t>nghiệm</a:t>
            </a:r>
            <a:r>
              <a:rPr lang="en-US" altLang="en-US" b="1" spc="-30" dirty="0">
                <a:solidFill>
                  <a:srgbClr val="FF0000"/>
                </a:solidFill>
                <a:latin typeface="Times New Roman" panose="02020603050405020304" pitchFamily="18" charset="0"/>
                <a:cs typeface="Times New Roman" panose="02020603050405020304" pitchFamily="18" charset="0"/>
              </a:rPr>
              <a:t> </a:t>
            </a:r>
            <a:r>
              <a:rPr lang="en-US" altLang="en-US" b="1" spc="-30" dirty="0" err="1">
                <a:solidFill>
                  <a:srgbClr val="FF0000"/>
                </a:solidFill>
                <a:latin typeface="Times New Roman" panose="02020603050405020304" pitchFamily="18" charset="0"/>
                <a:cs typeface="Times New Roman" panose="02020603050405020304" pitchFamily="18" charset="0"/>
              </a:rPr>
              <a:t>với</a:t>
            </a:r>
            <a:r>
              <a:rPr lang="en-US" altLang="en-US" b="1" spc="-30" dirty="0">
                <a:solidFill>
                  <a:srgbClr val="FF0000"/>
                </a:solidFill>
                <a:latin typeface="Times New Roman" panose="02020603050405020304" pitchFamily="18" charset="0"/>
                <a:cs typeface="Times New Roman" panose="02020603050405020304" pitchFamily="18" charset="0"/>
              </a:rPr>
              <a:t> </a:t>
            </a:r>
            <a:r>
              <a:rPr lang="en-US" altLang="en-US" b="1" spc="-30" dirty="0" err="1">
                <a:solidFill>
                  <a:srgbClr val="FF0000"/>
                </a:solidFill>
                <a:latin typeface="Times New Roman" panose="02020603050405020304" pitchFamily="18" charset="0"/>
                <a:cs typeface="Times New Roman" panose="02020603050405020304" pitchFamily="18" charset="0"/>
              </a:rPr>
              <a:t>đồng</a:t>
            </a:r>
            <a:r>
              <a:rPr lang="en-US" altLang="en-US" b="1" spc="-30" dirty="0">
                <a:solidFill>
                  <a:srgbClr val="FF0000"/>
                </a:solidFill>
                <a:latin typeface="Times New Roman" panose="02020603050405020304" pitchFamily="18" charset="0"/>
                <a:cs typeface="Times New Roman" panose="02020603050405020304" pitchFamily="18" charset="0"/>
              </a:rPr>
              <a:t> </a:t>
            </a:r>
            <a:r>
              <a:rPr lang="en-US" altLang="en-US" b="1" spc="-30" dirty="0" err="1">
                <a:solidFill>
                  <a:srgbClr val="FF0000"/>
                </a:solidFill>
                <a:latin typeface="Times New Roman" panose="02020603050405020304" pitchFamily="18" charset="0"/>
                <a:cs typeface="Times New Roman" panose="02020603050405020304" pitchFamily="18" charset="0"/>
              </a:rPr>
              <a:t>nghiệp</a:t>
            </a:r>
            <a:r>
              <a:rPr lang="en-US" altLang="en-US" b="1" spc="-30" dirty="0">
                <a:solidFill>
                  <a:srgbClr val="FF0000"/>
                </a:solidFill>
                <a:latin typeface="Times New Roman" panose="02020603050405020304" pitchFamily="18" charset="0"/>
                <a:cs typeface="Times New Roman" panose="02020603050405020304" pitchFamily="18" charset="0"/>
              </a:rPr>
              <a:t> </a:t>
            </a:r>
            <a:r>
              <a:rPr lang="en-US" altLang="en-US" b="1" spc="-30" dirty="0" err="1">
                <a:solidFill>
                  <a:srgbClr val="FF0000"/>
                </a:solidFill>
                <a:latin typeface="Times New Roman" panose="02020603050405020304" pitchFamily="18" charset="0"/>
                <a:cs typeface="Times New Roman" panose="02020603050405020304" pitchFamily="18" charset="0"/>
              </a:rPr>
              <a:t>tại</a:t>
            </a:r>
            <a:r>
              <a:rPr lang="en-US" altLang="en-US" b="1" spc="-30" dirty="0">
                <a:solidFill>
                  <a:srgbClr val="FF0000"/>
                </a:solidFill>
                <a:latin typeface="Times New Roman" panose="02020603050405020304" pitchFamily="18" charset="0"/>
                <a:cs typeface="Times New Roman" panose="02020603050405020304" pitchFamily="18" charset="0"/>
              </a:rPr>
              <a:t> BVĐK </a:t>
            </a:r>
            <a:r>
              <a:rPr lang="en-US" altLang="en-US" b="1" spc="-30" dirty="0" err="1">
                <a:solidFill>
                  <a:srgbClr val="FF0000"/>
                </a:solidFill>
                <a:latin typeface="Times New Roman" panose="02020603050405020304" pitchFamily="18" charset="0"/>
                <a:cs typeface="Times New Roman" panose="02020603050405020304" pitchFamily="18" charset="0"/>
              </a:rPr>
              <a:t>Bắc</a:t>
            </a:r>
            <a:r>
              <a:rPr lang="en-US" altLang="en-US" b="1" spc="-30" dirty="0">
                <a:solidFill>
                  <a:srgbClr val="FF0000"/>
                </a:solidFill>
                <a:latin typeface="Times New Roman" panose="02020603050405020304" pitchFamily="18" charset="0"/>
                <a:cs typeface="Times New Roman" panose="02020603050405020304" pitchFamily="18" charset="0"/>
              </a:rPr>
              <a:t> </a:t>
            </a:r>
            <a:r>
              <a:rPr lang="en-US" altLang="en-US" b="1" spc="-30" dirty="0" err="1">
                <a:solidFill>
                  <a:srgbClr val="FF0000"/>
                </a:solidFill>
                <a:latin typeface="Times New Roman" panose="02020603050405020304" pitchFamily="18" charset="0"/>
                <a:cs typeface="Times New Roman" panose="02020603050405020304" pitchFamily="18" charset="0"/>
              </a:rPr>
              <a:t>Hà</a:t>
            </a:r>
            <a:endParaRPr lang="en-US" altLang="en-US" spc="-30" dirty="0">
              <a:latin typeface="Times New Roman" panose="02020603050405020304" pitchFamily="18" charset="0"/>
              <a:cs typeface="Times New Roman" panose="02020603050405020304" pitchFamily="18" charset="0"/>
            </a:endParaRPr>
          </a:p>
          <a:p>
            <a:pPr marL="285750" indent="-285750" algn="just">
              <a:buFontTx/>
              <a:buChar char="-"/>
              <a:defRPr/>
            </a:pPr>
            <a:endParaRPr lang="en-GB" altLang="en-US" b="1" dirty="0">
              <a:solidFill>
                <a:srgbClr val="FF0000"/>
              </a:solidFill>
              <a:latin typeface="Times New Roman" panose="02020603050405020304" pitchFamily="18" charset="0"/>
              <a:cs typeface="Times New Roman" panose="02020603050405020304" pitchFamily="18" charset="0"/>
            </a:endParaRPr>
          </a:p>
        </p:txBody>
      </p:sp>
      <p:pic>
        <p:nvPicPr>
          <p:cNvPr id="49159" name="Picture 4">
            <a:extLst>
              <a:ext uri="{FF2B5EF4-FFF2-40B4-BE49-F238E27FC236}">
                <a16:creationId xmlns:a16="http://schemas.microsoft.com/office/drawing/2014/main" xmlns="" id="{70D4D999-DB48-4CE1-8805-F5F4EE1452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394200"/>
            <a:ext cx="36544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xmlns="" id="{ED601A5C-80B3-4C0E-B983-7422EC733055}"/>
              </a:ext>
            </a:extLst>
          </p:cNvPr>
          <p:cNvSpPr>
            <a:spLocks noGrp="1" noChangeArrowheads="1"/>
          </p:cNvSpPr>
          <p:nvPr>
            <p:ph type="ctrTitle"/>
          </p:nvPr>
        </p:nvSpPr>
        <p:spPr>
          <a:xfrm>
            <a:off x="762000" y="2133600"/>
            <a:ext cx="8001000" cy="3581400"/>
          </a:xfrm>
        </p:spPr>
        <p:txBody>
          <a:bodyPr/>
          <a:lstStyle/>
          <a:p>
            <a:r>
              <a:rPr lang="es-CL" altLang="vi-VN" sz="3600" b="1" dirty="0">
                <a:solidFill>
                  <a:srgbClr val="FE0000"/>
                </a:solidFill>
                <a:latin typeface="Times New Roman" panose="02020603050405020304" pitchFamily="18" charset="0"/>
                <a:cs typeface="Times New Roman" panose="02020603050405020304" pitchFamily="18" charset="0"/>
              </a:rPr>
              <a:t/>
            </a:r>
            <a:br>
              <a:rPr lang="es-CL" altLang="vi-VN" sz="3600" b="1" dirty="0">
                <a:solidFill>
                  <a:srgbClr val="FE0000"/>
                </a:solidFill>
                <a:latin typeface="Times New Roman" panose="02020603050405020304" pitchFamily="18" charset="0"/>
                <a:cs typeface="Times New Roman" panose="02020603050405020304" pitchFamily="18" charset="0"/>
              </a:rPr>
            </a:br>
            <a:r>
              <a:rPr lang="es-CL" altLang="vi-VN" sz="3600" b="1" dirty="0">
                <a:solidFill>
                  <a:srgbClr val="FE0000"/>
                </a:solidFill>
                <a:latin typeface="Times New Roman" panose="02020603050405020304" pitchFamily="18" charset="0"/>
                <a:cs typeface="Times New Roman" panose="02020603050405020304" pitchFamily="18" charset="0"/>
              </a:rPr>
              <a:t>PHẦN II</a:t>
            </a:r>
            <a:br>
              <a:rPr lang="es-CL" altLang="vi-VN" sz="3600" b="1" dirty="0">
                <a:solidFill>
                  <a:srgbClr val="FE0000"/>
                </a:solidFill>
                <a:latin typeface="Times New Roman" panose="02020603050405020304" pitchFamily="18" charset="0"/>
                <a:cs typeface="Times New Roman" panose="02020603050405020304" pitchFamily="18" charset="0"/>
              </a:rPr>
            </a:br>
            <a:r>
              <a:rPr lang="es-CL" altLang="vi-VN" sz="3200" b="1" dirty="0" err="1">
                <a:solidFill>
                  <a:srgbClr val="FE0000"/>
                </a:solidFill>
                <a:latin typeface="Times New Roman" panose="02020603050405020304" pitchFamily="18" charset="0"/>
                <a:cs typeface="Times New Roman" panose="02020603050405020304" pitchFamily="18" charset="0"/>
              </a:rPr>
              <a:t>Triển</a:t>
            </a:r>
            <a:r>
              <a:rPr lang="es-CL" altLang="vi-VN" sz="3200" b="1" dirty="0">
                <a:solidFill>
                  <a:srgbClr val="FE0000"/>
                </a:solidFill>
                <a:latin typeface="Times New Roman" panose="02020603050405020304" pitchFamily="18" charset="0"/>
                <a:cs typeface="Times New Roman" panose="02020603050405020304" pitchFamily="18" charset="0"/>
              </a:rPr>
              <a:t> </a:t>
            </a:r>
            <a:r>
              <a:rPr lang="es-CL" altLang="vi-VN" sz="3200" b="1" dirty="0" err="1">
                <a:solidFill>
                  <a:srgbClr val="FE0000"/>
                </a:solidFill>
                <a:latin typeface="Times New Roman" panose="02020603050405020304" pitchFamily="18" charset="0"/>
                <a:cs typeface="Times New Roman" panose="02020603050405020304" pitchFamily="18" charset="0"/>
              </a:rPr>
              <a:t>khai</a:t>
            </a:r>
            <a:r>
              <a:rPr lang="es-CL" altLang="vi-VN" sz="3200" b="1" dirty="0">
                <a:solidFill>
                  <a:srgbClr val="FE0000"/>
                </a:solidFill>
                <a:latin typeface="Times New Roman" panose="02020603050405020304" pitchFamily="18" charset="0"/>
                <a:cs typeface="Times New Roman" panose="02020603050405020304" pitchFamily="18" charset="0"/>
              </a:rPr>
              <a:t> </a:t>
            </a:r>
            <a:r>
              <a:rPr lang="es-CL" altLang="vi-VN" sz="3200" b="1" dirty="0" err="1">
                <a:solidFill>
                  <a:srgbClr val="FE0000"/>
                </a:solidFill>
                <a:latin typeface="Times New Roman" panose="02020603050405020304" pitchFamily="18" charset="0"/>
                <a:cs typeface="Times New Roman" panose="02020603050405020304" pitchFamily="18" charset="0"/>
              </a:rPr>
              <a:t>Dự</a:t>
            </a:r>
            <a:r>
              <a:rPr lang="es-CL" altLang="vi-VN" sz="3200" b="1" dirty="0">
                <a:solidFill>
                  <a:srgbClr val="FE0000"/>
                </a:solidFill>
                <a:latin typeface="Times New Roman" panose="02020603050405020304" pitchFamily="18" charset="0"/>
                <a:cs typeface="Times New Roman" panose="02020603050405020304" pitchFamily="18" charset="0"/>
              </a:rPr>
              <a:t> </a:t>
            </a:r>
            <a:r>
              <a:rPr lang="es-CL" altLang="vi-VN" sz="3200" b="1" dirty="0" err="1">
                <a:solidFill>
                  <a:srgbClr val="FE0000"/>
                </a:solidFill>
                <a:latin typeface="Times New Roman" panose="02020603050405020304" pitchFamily="18" charset="0"/>
                <a:cs typeface="Times New Roman" panose="02020603050405020304" pitchFamily="18" charset="0"/>
              </a:rPr>
              <a:t>án</a:t>
            </a:r>
            <a:r>
              <a:rPr lang="es-CL" altLang="vi-VN" sz="3200" b="1" dirty="0">
                <a:solidFill>
                  <a:srgbClr val="FE0000"/>
                </a:solidFill>
                <a:latin typeface="Times New Roman" panose="02020603050405020304" pitchFamily="18" charset="0"/>
                <a:cs typeface="Times New Roman" panose="02020603050405020304" pitchFamily="18" charset="0"/>
              </a:rPr>
              <a:t> </a:t>
            </a:r>
            <a:r>
              <a:rPr lang="es-CL" altLang="vi-VN" sz="3200" b="1" dirty="0" err="1">
                <a:solidFill>
                  <a:srgbClr val="FE0000"/>
                </a:solidFill>
                <a:latin typeface="Times New Roman" panose="02020603050405020304" pitchFamily="18" charset="0"/>
                <a:cs typeface="Times New Roman" panose="02020603050405020304" pitchFamily="18" charset="0"/>
              </a:rPr>
              <a:t>theo</a:t>
            </a:r>
            <a:r>
              <a:rPr lang="es-CL" altLang="vi-VN" sz="3200" b="1" dirty="0">
                <a:solidFill>
                  <a:srgbClr val="FE0000"/>
                </a:solidFill>
                <a:latin typeface="Times New Roman" panose="02020603050405020304" pitchFamily="18" charset="0"/>
                <a:cs typeface="Times New Roman" panose="02020603050405020304" pitchFamily="18" charset="0"/>
              </a:rPr>
              <a:t> </a:t>
            </a:r>
            <a:r>
              <a:rPr lang="es-CL" altLang="vi-VN" sz="3200" b="1" dirty="0" err="1">
                <a:solidFill>
                  <a:srgbClr val="FE0000"/>
                </a:solidFill>
                <a:latin typeface="Times New Roman" panose="02020603050405020304" pitchFamily="18" charset="0"/>
                <a:cs typeface="Times New Roman" panose="02020603050405020304" pitchFamily="18" charset="0"/>
              </a:rPr>
              <a:t>Quyết</a:t>
            </a:r>
            <a:r>
              <a:rPr lang="es-CL" altLang="vi-VN" sz="3200" b="1" dirty="0">
                <a:solidFill>
                  <a:srgbClr val="FE0000"/>
                </a:solidFill>
                <a:latin typeface="Times New Roman" panose="02020603050405020304" pitchFamily="18" charset="0"/>
                <a:cs typeface="Times New Roman" panose="02020603050405020304" pitchFamily="18" charset="0"/>
              </a:rPr>
              <a:t> </a:t>
            </a:r>
            <a:r>
              <a:rPr lang="es-CL" altLang="vi-VN" sz="3200" b="1" dirty="0" err="1">
                <a:solidFill>
                  <a:srgbClr val="FE0000"/>
                </a:solidFill>
                <a:latin typeface="Times New Roman" panose="02020603050405020304" pitchFamily="18" charset="0"/>
                <a:cs typeface="Times New Roman" panose="02020603050405020304" pitchFamily="18" charset="0"/>
              </a:rPr>
              <a:t>định</a:t>
            </a:r>
            <a:r>
              <a:rPr lang="es-CL" altLang="vi-VN" sz="3200" b="1" dirty="0">
                <a:solidFill>
                  <a:srgbClr val="FE0000"/>
                </a:solidFill>
                <a:latin typeface="Times New Roman" panose="02020603050405020304" pitchFamily="18" charset="0"/>
                <a:cs typeface="Times New Roman" panose="02020603050405020304" pitchFamily="18" charset="0"/>
              </a:rPr>
              <a:t> </a:t>
            </a:r>
            <a:r>
              <a:rPr lang="es-CL" altLang="vi-VN" sz="3200" b="1" dirty="0" err="1">
                <a:solidFill>
                  <a:srgbClr val="FE0000"/>
                </a:solidFill>
                <a:latin typeface="Times New Roman" panose="02020603050405020304" pitchFamily="18" charset="0"/>
                <a:cs typeface="Times New Roman" panose="02020603050405020304" pitchFamily="18" charset="0"/>
              </a:rPr>
              <a:t>số</a:t>
            </a:r>
            <a:r>
              <a:rPr lang="es-CL" altLang="vi-VN" sz="3200" b="1" dirty="0">
                <a:solidFill>
                  <a:srgbClr val="FE0000"/>
                </a:solidFill>
                <a:latin typeface="Times New Roman" panose="02020603050405020304" pitchFamily="18" charset="0"/>
                <a:cs typeface="Times New Roman" panose="02020603050405020304" pitchFamily="18" charset="0"/>
              </a:rPr>
              <a:t> 4359/QĐ-BYT </a:t>
            </a:r>
            <a:r>
              <a:rPr lang="es-CL" altLang="vi-VN" sz="3200" b="1" dirty="0" err="1">
                <a:solidFill>
                  <a:srgbClr val="FE0000"/>
                </a:solidFill>
                <a:latin typeface="Times New Roman" panose="02020603050405020304" pitchFamily="18" charset="0"/>
                <a:cs typeface="Times New Roman" panose="02020603050405020304" pitchFamily="18" charset="0"/>
              </a:rPr>
              <a:t>ngày</a:t>
            </a:r>
            <a:r>
              <a:rPr lang="es-CL" altLang="vi-VN" sz="3200" b="1" dirty="0">
                <a:solidFill>
                  <a:srgbClr val="FE0000"/>
                </a:solidFill>
                <a:latin typeface="Times New Roman" panose="02020603050405020304" pitchFamily="18" charset="0"/>
                <a:cs typeface="Times New Roman" panose="02020603050405020304" pitchFamily="18" charset="0"/>
              </a:rPr>
              <a:t> 20/10/2020 </a:t>
            </a:r>
            <a:r>
              <a:rPr lang="es-CL" altLang="vi-VN" sz="3200" b="1" dirty="0" err="1">
                <a:solidFill>
                  <a:srgbClr val="FE0000"/>
                </a:solidFill>
                <a:latin typeface="Times New Roman" panose="02020603050405020304" pitchFamily="18" charset="0"/>
                <a:cs typeface="Times New Roman" panose="02020603050405020304" pitchFamily="18" charset="0"/>
              </a:rPr>
              <a:t>sửa</a:t>
            </a:r>
            <a:r>
              <a:rPr lang="es-CL" altLang="vi-VN" sz="3200" b="1" dirty="0">
                <a:solidFill>
                  <a:srgbClr val="FE0000"/>
                </a:solidFill>
                <a:latin typeface="Times New Roman" panose="02020603050405020304" pitchFamily="18" charset="0"/>
                <a:cs typeface="Times New Roman" panose="02020603050405020304" pitchFamily="18" charset="0"/>
              </a:rPr>
              <a:t> </a:t>
            </a:r>
            <a:r>
              <a:rPr lang="es-CL" altLang="vi-VN" sz="3200" b="1" dirty="0" err="1">
                <a:solidFill>
                  <a:srgbClr val="FE0000"/>
                </a:solidFill>
                <a:latin typeface="Times New Roman" panose="02020603050405020304" pitchFamily="18" charset="0"/>
                <a:cs typeface="Times New Roman" panose="02020603050405020304" pitchFamily="18" charset="0"/>
              </a:rPr>
              <a:t>đổi</a:t>
            </a:r>
            <a:r>
              <a:rPr lang="es-CL" altLang="vi-VN" sz="3200" b="1" dirty="0">
                <a:solidFill>
                  <a:srgbClr val="FE0000"/>
                </a:solidFill>
                <a:latin typeface="Times New Roman" panose="02020603050405020304" pitchFamily="18" charset="0"/>
                <a:cs typeface="Times New Roman" panose="02020603050405020304" pitchFamily="18" charset="0"/>
              </a:rPr>
              <a:t> </a:t>
            </a:r>
            <a:r>
              <a:rPr lang="es-CL" altLang="vi-VN" sz="3200" b="1" dirty="0" err="1">
                <a:solidFill>
                  <a:srgbClr val="FE0000"/>
                </a:solidFill>
                <a:latin typeface="Times New Roman" panose="02020603050405020304" pitchFamily="18" charset="0"/>
                <a:cs typeface="Times New Roman" panose="02020603050405020304" pitchFamily="18" charset="0"/>
              </a:rPr>
              <a:t>bổ</a:t>
            </a:r>
            <a:r>
              <a:rPr lang="es-CL" altLang="vi-VN" sz="3200" b="1" dirty="0">
                <a:solidFill>
                  <a:srgbClr val="FE0000"/>
                </a:solidFill>
                <a:latin typeface="Times New Roman" panose="02020603050405020304" pitchFamily="18" charset="0"/>
                <a:cs typeface="Times New Roman" panose="02020603050405020304" pitchFamily="18" charset="0"/>
              </a:rPr>
              <a:t> </a:t>
            </a:r>
            <a:r>
              <a:rPr lang="es-CL" altLang="vi-VN" sz="3200" b="1" dirty="0" err="1">
                <a:solidFill>
                  <a:srgbClr val="FE0000"/>
                </a:solidFill>
                <a:latin typeface="Times New Roman" panose="02020603050405020304" pitchFamily="18" charset="0"/>
                <a:cs typeface="Times New Roman" panose="02020603050405020304" pitchFamily="18" charset="0"/>
              </a:rPr>
              <a:t>sung</a:t>
            </a:r>
            <a:r>
              <a:rPr lang="es-CL" altLang="vi-VN" sz="3200" b="1" dirty="0">
                <a:solidFill>
                  <a:srgbClr val="FE0000"/>
                </a:solidFill>
                <a:latin typeface="Times New Roman" panose="02020603050405020304" pitchFamily="18" charset="0"/>
                <a:cs typeface="Times New Roman" panose="02020603050405020304" pitchFamily="18" charset="0"/>
              </a:rPr>
              <a:t> </a:t>
            </a:r>
            <a:r>
              <a:rPr lang="es-CL" altLang="vi-VN" sz="3200" b="1" dirty="0" err="1">
                <a:solidFill>
                  <a:srgbClr val="FE0000"/>
                </a:solidFill>
                <a:latin typeface="Times New Roman" panose="02020603050405020304" pitchFamily="18" charset="0"/>
                <a:cs typeface="Times New Roman" panose="02020603050405020304" pitchFamily="18" charset="0"/>
              </a:rPr>
              <a:t>Quyết</a:t>
            </a:r>
            <a:r>
              <a:rPr lang="es-CL" altLang="vi-VN" sz="3200" b="1" dirty="0">
                <a:solidFill>
                  <a:srgbClr val="FE0000"/>
                </a:solidFill>
                <a:latin typeface="Times New Roman" panose="02020603050405020304" pitchFamily="18" charset="0"/>
                <a:cs typeface="Times New Roman" panose="02020603050405020304" pitchFamily="18" charset="0"/>
              </a:rPr>
              <a:t> </a:t>
            </a:r>
            <a:r>
              <a:rPr lang="es-CL" altLang="vi-VN" sz="3200" b="1" dirty="0" err="1">
                <a:solidFill>
                  <a:srgbClr val="FE0000"/>
                </a:solidFill>
                <a:latin typeface="Times New Roman" panose="02020603050405020304" pitchFamily="18" charset="0"/>
                <a:cs typeface="Times New Roman" panose="02020603050405020304" pitchFamily="18" charset="0"/>
              </a:rPr>
              <a:t>định</a:t>
            </a:r>
            <a:r>
              <a:rPr lang="es-CL" altLang="vi-VN" sz="3200" b="1" dirty="0">
                <a:solidFill>
                  <a:srgbClr val="FE0000"/>
                </a:solidFill>
                <a:latin typeface="Times New Roman" panose="02020603050405020304" pitchFamily="18" charset="0"/>
                <a:cs typeface="Times New Roman" panose="02020603050405020304" pitchFamily="18" charset="0"/>
              </a:rPr>
              <a:t> </a:t>
            </a:r>
            <a:r>
              <a:rPr lang="es-CL" altLang="vi-VN" sz="3200" b="1" dirty="0" err="1">
                <a:solidFill>
                  <a:srgbClr val="FE0000"/>
                </a:solidFill>
                <a:latin typeface="Times New Roman" panose="02020603050405020304" pitchFamily="18" charset="0"/>
                <a:cs typeface="Times New Roman" panose="02020603050405020304" pitchFamily="18" charset="0"/>
              </a:rPr>
              <a:t>số</a:t>
            </a:r>
            <a:r>
              <a:rPr lang="es-CL" altLang="vi-VN" sz="3200" b="1" dirty="0">
                <a:solidFill>
                  <a:srgbClr val="FE0000"/>
                </a:solidFill>
                <a:latin typeface="Times New Roman" panose="02020603050405020304" pitchFamily="18" charset="0"/>
                <a:cs typeface="Times New Roman" panose="02020603050405020304" pitchFamily="18" charset="0"/>
              </a:rPr>
              <a:t> 585/QĐ-BYT </a:t>
            </a:r>
            <a:r>
              <a:rPr lang="es-CL" altLang="vi-VN" sz="3200" b="1" dirty="0" err="1">
                <a:solidFill>
                  <a:srgbClr val="FE0000"/>
                </a:solidFill>
                <a:latin typeface="Times New Roman" panose="02020603050405020304" pitchFamily="18" charset="0"/>
                <a:cs typeface="Times New Roman" panose="02020603050405020304" pitchFamily="18" charset="0"/>
              </a:rPr>
              <a:t>ngày</a:t>
            </a:r>
            <a:r>
              <a:rPr lang="es-CL" altLang="vi-VN" sz="3200" b="1" dirty="0">
                <a:solidFill>
                  <a:srgbClr val="FE0000"/>
                </a:solidFill>
                <a:latin typeface="Times New Roman" panose="02020603050405020304" pitchFamily="18" charset="0"/>
                <a:cs typeface="Times New Roman" panose="02020603050405020304" pitchFamily="18" charset="0"/>
              </a:rPr>
              <a:t> 20/02/2013</a:t>
            </a:r>
            <a:br>
              <a:rPr lang="es-CL" altLang="vi-VN" sz="3200" b="1" dirty="0">
                <a:solidFill>
                  <a:srgbClr val="FE0000"/>
                </a:solidFill>
                <a:latin typeface="Times New Roman" panose="02020603050405020304" pitchFamily="18" charset="0"/>
                <a:cs typeface="Times New Roman" panose="02020603050405020304" pitchFamily="18" charset="0"/>
              </a:rPr>
            </a:br>
            <a:r>
              <a:rPr lang="es-CL" altLang="vi-VN" sz="3200" b="1" dirty="0">
                <a:solidFill>
                  <a:srgbClr val="7030A0"/>
                </a:solidFill>
                <a:latin typeface="Times New Roman" panose="02020603050405020304" pitchFamily="18" charset="0"/>
                <a:cs typeface="Times New Roman" panose="02020603050405020304" pitchFamily="18" charset="0"/>
              </a:rPr>
              <a:t>(</a:t>
            </a:r>
            <a:r>
              <a:rPr kumimoji="0" lang="es-CL" altLang="vi-VN" sz="3200" b="1" i="0" u="none" strike="noStrike" kern="0" cap="none" spc="0" normalizeH="0" baseline="0" noProof="0" dirty="0" err="1">
                <a:ln>
                  <a:noFill/>
                </a:ln>
                <a:solidFill>
                  <a:srgbClr val="7030A0"/>
                </a:solidFill>
                <a:effectLst/>
                <a:uLnTx/>
                <a:uFillTx/>
                <a:latin typeface="Times New Roman" panose="02020603050405020304" pitchFamily="18" charset="0"/>
                <a:ea typeface="+mj-ea"/>
                <a:cs typeface="Times New Roman" panose="02020603050405020304" pitchFamily="18" charset="0"/>
              </a:rPr>
              <a:t>Giai</a:t>
            </a:r>
            <a:r>
              <a:rPr kumimoji="0" lang="es-CL" altLang="vi-VN" sz="3200" b="1" i="0" u="none" strike="noStrike" kern="0" cap="none" spc="0" normalizeH="0" baseline="0" noProof="0" dirty="0">
                <a:ln>
                  <a:noFill/>
                </a:ln>
                <a:solidFill>
                  <a:srgbClr val="7030A0"/>
                </a:solidFill>
                <a:effectLst/>
                <a:uLnTx/>
                <a:uFillTx/>
                <a:latin typeface="Times New Roman" panose="02020603050405020304" pitchFamily="18" charset="0"/>
                <a:ea typeface="+mj-ea"/>
                <a:cs typeface="Times New Roman" panose="02020603050405020304" pitchFamily="18" charset="0"/>
              </a:rPr>
              <a:t> </a:t>
            </a:r>
            <a:r>
              <a:rPr kumimoji="0" lang="es-CL" altLang="vi-VN" sz="3200" b="1" i="0" u="none" strike="noStrike" kern="0" cap="none" spc="0" normalizeH="0" baseline="0" noProof="0" dirty="0" err="1">
                <a:ln>
                  <a:noFill/>
                </a:ln>
                <a:solidFill>
                  <a:srgbClr val="7030A0"/>
                </a:solidFill>
                <a:effectLst/>
                <a:uLnTx/>
                <a:uFillTx/>
                <a:latin typeface="Times New Roman" panose="02020603050405020304" pitchFamily="18" charset="0"/>
                <a:ea typeface="+mj-ea"/>
                <a:cs typeface="Times New Roman" panose="02020603050405020304" pitchFamily="18" charset="0"/>
              </a:rPr>
              <a:t>đoạn</a:t>
            </a:r>
            <a:r>
              <a:rPr kumimoji="0" lang="es-CL" altLang="vi-VN" sz="3200" b="1" i="0" u="none" strike="noStrike" kern="0" cap="none" spc="0" normalizeH="0" baseline="0" noProof="0" dirty="0">
                <a:ln>
                  <a:noFill/>
                </a:ln>
                <a:solidFill>
                  <a:srgbClr val="7030A0"/>
                </a:solidFill>
                <a:effectLst/>
                <a:uLnTx/>
                <a:uFillTx/>
                <a:latin typeface="Times New Roman" panose="02020603050405020304" pitchFamily="18" charset="0"/>
                <a:ea typeface="+mj-ea"/>
                <a:cs typeface="Times New Roman" panose="02020603050405020304" pitchFamily="18" charset="0"/>
              </a:rPr>
              <a:t> </a:t>
            </a:r>
            <a:r>
              <a:rPr kumimoji="0" lang="es-CL" altLang="vi-VN" sz="3200" b="1" i="0" u="none" strike="noStrike" kern="0" cap="none" spc="0" normalizeH="0" baseline="0" noProof="0" dirty="0" err="1">
                <a:ln>
                  <a:noFill/>
                </a:ln>
                <a:solidFill>
                  <a:srgbClr val="7030A0"/>
                </a:solidFill>
                <a:effectLst/>
                <a:uLnTx/>
                <a:uFillTx/>
                <a:latin typeface="Times New Roman" panose="02020603050405020304" pitchFamily="18" charset="0"/>
                <a:ea typeface="+mj-ea"/>
                <a:cs typeface="Times New Roman" panose="02020603050405020304" pitchFamily="18" charset="0"/>
              </a:rPr>
              <a:t>từ</a:t>
            </a:r>
            <a:r>
              <a:rPr kumimoji="0" lang="es-CL" altLang="vi-VN" sz="3200" b="1" i="0" u="none" strike="noStrike" kern="0" cap="none" spc="0" normalizeH="0" baseline="0" noProof="0" dirty="0">
                <a:ln>
                  <a:noFill/>
                </a:ln>
                <a:solidFill>
                  <a:srgbClr val="7030A0"/>
                </a:solidFill>
                <a:effectLst/>
                <a:uLnTx/>
                <a:uFillTx/>
                <a:latin typeface="Times New Roman" panose="02020603050405020304" pitchFamily="18" charset="0"/>
                <a:ea typeface="+mj-ea"/>
                <a:cs typeface="Times New Roman" panose="02020603050405020304" pitchFamily="18" charset="0"/>
              </a:rPr>
              <a:t> </a:t>
            </a:r>
            <a:r>
              <a:rPr kumimoji="0" lang="es-CL" altLang="vi-VN" sz="3200" b="1" i="0" u="none" strike="noStrike" kern="0" cap="none" spc="0" normalizeH="0" baseline="0" noProof="0" dirty="0" err="1">
                <a:ln>
                  <a:noFill/>
                </a:ln>
                <a:solidFill>
                  <a:srgbClr val="7030A0"/>
                </a:solidFill>
                <a:effectLst/>
                <a:uLnTx/>
                <a:uFillTx/>
                <a:latin typeface="Times New Roman" panose="02020603050405020304" pitchFamily="18" charset="0"/>
                <a:ea typeface="+mj-ea"/>
                <a:cs typeface="Times New Roman" panose="02020603050405020304" pitchFamily="18" charset="0"/>
              </a:rPr>
              <a:t>năm</a:t>
            </a:r>
            <a:r>
              <a:rPr kumimoji="0" lang="es-CL" altLang="vi-VN" sz="3200" b="1" i="0" u="none" strike="noStrike" kern="0" cap="none" spc="0" normalizeH="0" baseline="0" noProof="0" dirty="0">
                <a:ln>
                  <a:noFill/>
                </a:ln>
                <a:solidFill>
                  <a:srgbClr val="7030A0"/>
                </a:solidFill>
                <a:effectLst/>
                <a:uLnTx/>
                <a:uFillTx/>
                <a:latin typeface="Times New Roman" panose="02020603050405020304" pitchFamily="18" charset="0"/>
                <a:ea typeface="+mj-ea"/>
                <a:cs typeface="Times New Roman" panose="02020603050405020304" pitchFamily="18" charset="0"/>
              </a:rPr>
              <a:t> 2021)</a:t>
            </a:r>
            <a:r>
              <a:rPr lang="es-CL" altLang="vi-VN" sz="3200" b="1" dirty="0">
                <a:solidFill>
                  <a:srgbClr val="7030A0"/>
                </a:solidFill>
                <a:latin typeface="Times New Roman" panose="02020603050405020304" pitchFamily="18" charset="0"/>
                <a:cs typeface="Times New Roman" panose="02020603050405020304" pitchFamily="18" charset="0"/>
              </a:rPr>
              <a:t/>
            </a:r>
            <a:br>
              <a:rPr lang="es-CL" altLang="vi-VN" sz="3200" b="1" dirty="0">
                <a:solidFill>
                  <a:srgbClr val="7030A0"/>
                </a:solidFill>
                <a:latin typeface="Times New Roman" panose="02020603050405020304" pitchFamily="18" charset="0"/>
                <a:cs typeface="Times New Roman" panose="02020603050405020304" pitchFamily="18" charset="0"/>
              </a:rPr>
            </a:br>
            <a:endParaRPr lang="vi-VN" altLang="vi-VN" sz="3600" i="1" dirty="0">
              <a:solidFill>
                <a:srgbClr val="7030A0"/>
              </a:solidFill>
            </a:endParaRPr>
          </a:p>
        </p:txBody>
      </p:sp>
      <p:sp>
        <p:nvSpPr>
          <p:cNvPr id="5" name="Subtitle 4">
            <a:extLst>
              <a:ext uri="{FF2B5EF4-FFF2-40B4-BE49-F238E27FC236}">
                <a16:creationId xmlns:a16="http://schemas.microsoft.com/office/drawing/2014/main" xmlns="" id="{DD674D90-2259-4125-9AD2-B5FA7EA6CC31}"/>
              </a:ext>
            </a:extLst>
          </p:cNvPr>
          <p:cNvSpPr>
            <a:spLocks noGrp="1"/>
          </p:cNvSpPr>
          <p:nvPr>
            <p:ph type="subTitle" idx="1"/>
          </p:nvPr>
        </p:nvSpPr>
        <p:spPr>
          <a:xfrm>
            <a:off x="381000" y="838200"/>
            <a:ext cx="8610600" cy="1752600"/>
          </a:xfrm>
        </p:spPr>
        <p:txBody>
          <a:bodyPr/>
          <a:lstStyle/>
          <a:p>
            <a:r>
              <a:rPr lang="es-CL" altLang="vi-VN" sz="2600" b="1" spc="-100" dirty="0">
                <a:solidFill>
                  <a:srgbClr val="7030A0"/>
                </a:solidFill>
                <a:latin typeface="Times New Roman" panose="02020603050405020304" pitchFamily="18" charset="0"/>
                <a:cs typeface="Times New Roman" panose="02020603050405020304" pitchFamily="18" charset="0"/>
              </a:rPr>
              <a:t>Do </a:t>
            </a:r>
            <a:r>
              <a:rPr lang="es-CL" altLang="vi-VN" sz="2600" b="1" spc="-100" dirty="0" err="1">
                <a:solidFill>
                  <a:srgbClr val="7030A0"/>
                </a:solidFill>
                <a:latin typeface="Times New Roman" panose="02020603050405020304" pitchFamily="18" charset="0"/>
                <a:cs typeface="Times New Roman" panose="02020603050405020304" pitchFamily="18" charset="0"/>
              </a:rPr>
              <a:t>nhu</a:t>
            </a:r>
            <a:r>
              <a:rPr lang="es-CL" altLang="vi-VN" sz="2600" b="1" spc="-100" dirty="0">
                <a:solidFill>
                  <a:srgbClr val="7030A0"/>
                </a:solidFill>
                <a:latin typeface="Times New Roman" panose="02020603050405020304" pitchFamily="18" charset="0"/>
                <a:cs typeface="Times New Roman" panose="02020603050405020304" pitchFamily="18" charset="0"/>
              </a:rPr>
              <a:t> </a:t>
            </a:r>
            <a:r>
              <a:rPr lang="es-CL" altLang="vi-VN" sz="2600" b="1" spc="-100" dirty="0" err="1">
                <a:solidFill>
                  <a:srgbClr val="7030A0"/>
                </a:solidFill>
                <a:latin typeface="Times New Roman" panose="02020603050405020304" pitchFamily="18" charset="0"/>
                <a:cs typeface="Times New Roman" panose="02020603050405020304" pitchFamily="18" charset="0"/>
              </a:rPr>
              <a:t>cầu</a:t>
            </a:r>
            <a:r>
              <a:rPr lang="es-CL" altLang="vi-VN" sz="2600" b="1" spc="-100" dirty="0">
                <a:solidFill>
                  <a:srgbClr val="7030A0"/>
                </a:solidFill>
                <a:latin typeface="Times New Roman" panose="02020603050405020304" pitchFamily="18" charset="0"/>
                <a:cs typeface="Times New Roman" panose="02020603050405020304" pitchFamily="18" charset="0"/>
              </a:rPr>
              <a:t> </a:t>
            </a:r>
            <a:r>
              <a:rPr lang="es-CL" altLang="vi-VN" sz="2600" b="1" spc="-100" dirty="0" err="1">
                <a:solidFill>
                  <a:srgbClr val="7030A0"/>
                </a:solidFill>
                <a:latin typeface="Times New Roman" panose="02020603050405020304" pitchFamily="18" charset="0"/>
                <a:cs typeface="Times New Roman" panose="02020603050405020304" pitchFamily="18" charset="0"/>
              </a:rPr>
              <a:t>cấp</a:t>
            </a:r>
            <a:r>
              <a:rPr lang="es-CL" altLang="vi-VN" sz="2600" b="1" spc="-100" dirty="0">
                <a:solidFill>
                  <a:srgbClr val="7030A0"/>
                </a:solidFill>
                <a:latin typeface="Times New Roman" panose="02020603050405020304" pitchFamily="18" charset="0"/>
                <a:cs typeface="Times New Roman" panose="02020603050405020304" pitchFamily="18" charset="0"/>
              </a:rPr>
              <a:t> </a:t>
            </a:r>
            <a:r>
              <a:rPr lang="es-CL" altLang="vi-VN" sz="2600" b="1" spc="-100" dirty="0" err="1">
                <a:solidFill>
                  <a:srgbClr val="7030A0"/>
                </a:solidFill>
                <a:latin typeface="Times New Roman" panose="02020603050405020304" pitchFamily="18" charset="0"/>
                <a:cs typeface="Times New Roman" panose="02020603050405020304" pitchFamily="18" charset="0"/>
              </a:rPr>
              <a:t>thiết</a:t>
            </a:r>
            <a:r>
              <a:rPr lang="es-CL" altLang="vi-VN" sz="2600" b="1" spc="-100" dirty="0">
                <a:solidFill>
                  <a:srgbClr val="7030A0"/>
                </a:solidFill>
                <a:latin typeface="Times New Roman" panose="02020603050405020304" pitchFamily="18" charset="0"/>
                <a:cs typeface="Times New Roman" panose="02020603050405020304" pitchFamily="18" charset="0"/>
              </a:rPr>
              <a:t> </a:t>
            </a:r>
            <a:r>
              <a:rPr lang="es-CL" altLang="vi-VN" sz="2600" b="1" spc="-100" dirty="0" err="1">
                <a:solidFill>
                  <a:srgbClr val="7030A0"/>
                </a:solidFill>
                <a:latin typeface="Times New Roman" panose="02020603050405020304" pitchFamily="18" charset="0"/>
                <a:cs typeface="Times New Roman" panose="02020603050405020304" pitchFamily="18" charset="0"/>
              </a:rPr>
              <a:t>của</a:t>
            </a:r>
            <a:r>
              <a:rPr lang="es-CL" altLang="vi-VN" sz="2600" b="1" spc="-100" dirty="0">
                <a:solidFill>
                  <a:srgbClr val="7030A0"/>
                </a:solidFill>
                <a:latin typeface="Times New Roman" panose="02020603050405020304" pitchFamily="18" charset="0"/>
                <a:cs typeface="Times New Roman" panose="02020603050405020304" pitchFamily="18" charset="0"/>
              </a:rPr>
              <a:t> </a:t>
            </a:r>
            <a:r>
              <a:rPr lang="es-CL" altLang="vi-VN" sz="2600" b="1" spc="-100" dirty="0" err="1">
                <a:solidFill>
                  <a:srgbClr val="7030A0"/>
                </a:solidFill>
                <a:latin typeface="Times New Roman" panose="02020603050405020304" pitchFamily="18" charset="0"/>
                <a:cs typeface="Times New Roman" panose="02020603050405020304" pitchFamily="18" charset="0"/>
              </a:rPr>
              <a:t>các</a:t>
            </a:r>
            <a:r>
              <a:rPr lang="es-CL" altLang="vi-VN" sz="2600" b="1" spc="-100" dirty="0">
                <a:solidFill>
                  <a:srgbClr val="7030A0"/>
                </a:solidFill>
                <a:latin typeface="Times New Roman" panose="02020603050405020304" pitchFamily="18" charset="0"/>
                <a:cs typeface="Times New Roman" panose="02020603050405020304" pitchFamily="18" charset="0"/>
              </a:rPr>
              <a:t> </a:t>
            </a:r>
            <a:r>
              <a:rPr lang="es-CL" altLang="vi-VN" sz="2600" b="1" spc="-100" dirty="0" err="1">
                <a:solidFill>
                  <a:srgbClr val="7030A0"/>
                </a:solidFill>
                <a:latin typeface="Times New Roman" panose="02020603050405020304" pitchFamily="18" charset="0"/>
                <a:cs typeface="Times New Roman" panose="02020603050405020304" pitchFamily="18" charset="0"/>
              </a:rPr>
              <a:t>vùng</a:t>
            </a:r>
            <a:r>
              <a:rPr lang="es-CL" altLang="vi-VN" sz="2600" b="1" spc="-100" dirty="0">
                <a:solidFill>
                  <a:srgbClr val="7030A0"/>
                </a:solidFill>
                <a:latin typeface="Times New Roman" panose="02020603050405020304" pitchFamily="18" charset="0"/>
                <a:cs typeface="Times New Roman" panose="02020603050405020304" pitchFamily="18" charset="0"/>
              </a:rPr>
              <a:t> </a:t>
            </a:r>
            <a:r>
              <a:rPr lang="es-CL" altLang="vi-VN" sz="2600" b="1" spc="-100" dirty="0" err="1">
                <a:solidFill>
                  <a:srgbClr val="7030A0"/>
                </a:solidFill>
                <a:latin typeface="Times New Roman" panose="02020603050405020304" pitchFamily="18" charset="0"/>
                <a:cs typeface="Times New Roman" panose="02020603050405020304" pitchFamily="18" charset="0"/>
              </a:rPr>
              <a:t>khó</a:t>
            </a:r>
            <a:r>
              <a:rPr lang="es-CL" altLang="vi-VN" sz="2600" b="1" spc="-100" dirty="0">
                <a:solidFill>
                  <a:srgbClr val="7030A0"/>
                </a:solidFill>
                <a:latin typeface="Times New Roman" panose="02020603050405020304" pitchFamily="18" charset="0"/>
                <a:cs typeface="Times New Roman" panose="02020603050405020304" pitchFamily="18" charset="0"/>
              </a:rPr>
              <a:t> </a:t>
            </a:r>
            <a:r>
              <a:rPr lang="es-CL" altLang="vi-VN" sz="2600" b="1" spc="-100" dirty="0" err="1">
                <a:solidFill>
                  <a:srgbClr val="7030A0"/>
                </a:solidFill>
                <a:latin typeface="Times New Roman" panose="02020603050405020304" pitchFamily="18" charset="0"/>
                <a:cs typeface="Times New Roman" panose="02020603050405020304" pitchFamily="18" charset="0"/>
              </a:rPr>
              <a:t>khăn</a:t>
            </a:r>
            <a:r>
              <a:rPr lang="es-CL" altLang="vi-VN" sz="2600" b="1" spc="-100" dirty="0">
                <a:solidFill>
                  <a:srgbClr val="7030A0"/>
                </a:solidFill>
                <a:latin typeface="Times New Roman" panose="02020603050405020304" pitchFamily="18" charset="0"/>
                <a:cs typeface="Times New Roman" panose="02020603050405020304" pitchFamily="18" charset="0"/>
              </a:rPr>
              <a:t>, </a:t>
            </a:r>
            <a:r>
              <a:rPr lang="es-CL" altLang="vi-VN" sz="2600" b="1" spc="-100" dirty="0" err="1">
                <a:solidFill>
                  <a:srgbClr val="7030A0"/>
                </a:solidFill>
                <a:latin typeface="Times New Roman" panose="02020603050405020304" pitchFamily="18" charset="0"/>
                <a:cs typeface="Times New Roman" panose="02020603050405020304" pitchFamily="18" charset="0"/>
              </a:rPr>
              <a:t>Bộ</a:t>
            </a:r>
            <a:r>
              <a:rPr lang="es-CL" altLang="vi-VN" sz="2600" b="1" spc="-100" dirty="0">
                <a:solidFill>
                  <a:srgbClr val="7030A0"/>
                </a:solidFill>
                <a:latin typeface="Times New Roman" panose="02020603050405020304" pitchFamily="18" charset="0"/>
                <a:cs typeface="Times New Roman" panose="02020603050405020304" pitchFamily="18" charset="0"/>
              </a:rPr>
              <a:t> </a:t>
            </a:r>
            <a:r>
              <a:rPr lang="es-CL" altLang="vi-VN" sz="2600" b="1" spc="-100" dirty="0" err="1">
                <a:solidFill>
                  <a:srgbClr val="7030A0"/>
                </a:solidFill>
                <a:latin typeface="Times New Roman" panose="02020603050405020304" pitchFamily="18" charset="0"/>
                <a:cs typeface="Times New Roman" panose="02020603050405020304" pitchFamily="18" charset="0"/>
              </a:rPr>
              <a:t>trưởng</a:t>
            </a:r>
            <a:r>
              <a:rPr lang="es-CL" altLang="vi-VN" sz="2600" b="1" spc="-100" dirty="0">
                <a:solidFill>
                  <a:srgbClr val="7030A0"/>
                </a:solidFill>
                <a:latin typeface="Times New Roman" panose="02020603050405020304" pitchFamily="18" charset="0"/>
                <a:cs typeface="Times New Roman" panose="02020603050405020304" pitchFamily="18" charset="0"/>
              </a:rPr>
              <a:t> </a:t>
            </a:r>
            <a:r>
              <a:rPr lang="es-CL" altLang="vi-VN" sz="2600" b="1" spc="-100" dirty="0" err="1">
                <a:solidFill>
                  <a:srgbClr val="7030A0"/>
                </a:solidFill>
                <a:latin typeface="Times New Roman" panose="02020603050405020304" pitchFamily="18" charset="0"/>
                <a:cs typeface="Times New Roman" panose="02020603050405020304" pitchFamily="18" charset="0"/>
              </a:rPr>
              <a:t>Bộ</a:t>
            </a:r>
            <a:r>
              <a:rPr lang="es-CL" altLang="vi-VN" sz="2600" b="1" spc="-100" dirty="0">
                <a:solidFill>
                  <a:srgbClr val="7030A0"/>
                </a:solidFill>
                <a:latin typeface="Times New Roman" panose="02020603050405020304" pitchFamily="18" charset="0"/>
                <a:cs typeface="Times New Roman" panose="02020603050405020304" pitchFamily="18" charset="0"/>
              </a:rPr>
              <a:t> Y </a:t>
            </a:r>
            <a:r>
              <a:rPr lang="es-CL" altLang="vi-VN" sz="2600" b="1" spc="-100" dirty="0" err="1">
                <a:solidFill>
                  <a:srgbClr val="7030A0"/>
                </a:solidFill>
                <a:latin typeface="Times New Roman" panose="02020603050405020304" pitchFamily="18" charset="0"/>
                <a:cs typeface="Times New Roman" panose="02020603050405020304" pitchFamily="18" charset="0"/>
              </a:rPr>
              <a:t>tế</a:t>
            </a:r>
            <a:r>
              <a:rPr lang="es-CL" altLang="vi-VN" sz="2600" b="1" spc="-100" dirty="0">
                <a:solidFill>
                  <a:srgbClr val="7030A0"/>
                </a:solidFill>
                <a:latin typeface="Times New Roman" panose="02020603050405020304" pitchFamily="18" charset="0"/>
                <a:cs typeface="Times New Roman" panose="02020603050405020304" pitchFamily="18" charset="0"/>
              </a:rPr>
              <a:t> </a:t>
            </a:r>
          </a:p>
          <a:p>
            <a:r>
              <a:rPr lang="es-CL" altLang="vi-VN" sz="2600" b="1" dirty="0" err="1">
                <a:solidFill>
                  <a:srgbClr val="7030A0"/>
                </a:solidFill>
                <a:latin typeface="Times New Roman" panose="02020603050405020304" pitchFamily="18" charset="0"/>
                <a:cs typeface="Times New Roman" panose="02020603050405020304" pitchFamily="18" charset="0"/>
              </a:rPr>
              <a:t>đã</a:t>
            </a:r>
            <a:r>
              <a:rPr lang="es-CL" altLang="vi-VN" sz="2600" b="1" dirty="0">
                <a:solidFill>
                  <a:srgbClr val="7030A0"/>
                </a:solidFill>
                <a:latin typeface="Times New Roman" panose="02020603050405020304" pitchFamily="18" charset="0"/>
                <a:cs typeface="Times New Roman" panose="02020603050405020304" pitchFamily="18" charset="0"/>
              </a:rPr>
              <a:t> </a:t>
            </a:r>
            <a:r>
              <a:rPr lang="es-CL" altLang="vi-VN" sz="2600" b="1" dirty="0" err="1">
                <a:solidFill>
                  <a:srgbClr val="7030A0"/>
                </a:solidFill>
                <a:latin typeface="Times New Roman" panose="02020603050405020304" pitchFamily="18" charset="0"/>
                <a:cs typeface="Times New Roman" panose="02020603050405020304" pitchFamily="18" charset="0"/>
              </a:rPr>
              <a:t>quyết</a:t>
            </a:r>
            <a:r>
              <a:rPr lang="es-CL" altLang="vi-VN" sz="2600" b="1" dirty="0">
                <a:solidFill>
                  <a:srgbClr val="7030A0"/>
                </a:solidFill>
                <a:latin typeface="Times New Roman" panose="02020603050405020304" pitchFamily="18" charset="0"/>
                <a:cs typeface="Times New Roman" panose="02020603050405020304" pitchFamily="18" charset="0"/>
              </a:rPr>
              <a:t> </a:t>
            </a:r>
            <a:r>
              <a:rPr lang="es-CL" altLang="vi-VN" sz="2600" b="1" dirty="0" err="1">
                <a:solidFill>
                  <a:srgbClr val="7030A0"/>
                </a:solidFill>
                <a:latin typeface="Times New Roman" panose="02020603050405020304" pitchFamily="18" charset="0"/>
                <a:cs typeface="Times New Roman" panose="02020603050405020304" pitchFamily="18" charset="0"/>
              </a:rPr>
              <a:t>định</a:t>
            </a:r>
            <a:r>
              <a:rPr lang="es-CL" altLang="vi-VN" sz="2600" b="1" dirty="0">
                <a:solidFill>
                  <a:srgbClr val="7030A0"/>
                </a:solidFill>
                <a:latin typeface="Times New Roman" panose="02020603050405020304" pitchFamily="18" charset="0"/>
                <a:cs typeface="Times New Roman" panose="02020603050405020304" pitchFamily="18" charset="0"/>
              </a:rPr>
              <a:t> </a:t>
            </a:r>
            <a:r>
              <a:rPr lang="es-CL" altLang="vi-VN" sz="2600" b="1" dirty="0" err="1">
                <a:solidFill>
                  <a:srgbClr val="7030A0"/>
                </a:solidFill>
                <a:latin typeface="Times New Roman" panose="02020603050405020304" pitchFamily="18" charset="0"/>
                <a:cs typeface="Times New Roman" panose="02020603050405020304" pitchFamily="18" charset="0"/>
              </a:rPr>
              <a:t>tiếp</a:t>
            </a:r>
            <a:r>
              <a:rPr lang="es-CL" altLang="vi-VN" sz="2600" b="1" dirty="0">
                <a:solidFill>
                  <a:srgbClr val="7030A0"/>
                </a:solidFill>
                <a:latin typeface="Times New Roman" panose="02020603050405020304" pitchFamily="18" charset="0"/>
                <a:cs typeface="Times New Roman" panose="02020603050405020304" pitchFamily="18" charset="0"/>
              </a:rPr>
              <a:t> </a:t>
            </a:r>
            <a:r>
              <a:rPr lang="es-CL" altLang="vi-VN" sz="2600" b="1" dirty="0" err="1">
                <a:solidFill>
                  <a:srgbClr val="7030A0"/>
                </a:solidFill>
                <a:latin typeface="Times New Roman" panose="02020603050405020304" pitchFamily="18" charset="0"/>
                <a:cs typeface="Times New Roman" panose="02020603050405020304" pitchFamily="18" charset="0"/>
              </a:rPr>
              <a:t>tục</a:t>
            </a:r>
            <a:r>
              <a:rPr lang="es-CL" altLang="vi-VN" sz="2600" b="1" dirty="0">
                <a:solidFill>
                  <a:srgbClr val="7030A0"/>
                </a:solidFill>
                <a:latin typeface="Times New Roman" panose="02020603050405020304" pitchFamily="18" charset="0"/>
                <a:cs typeface="Times New Roman" panose="02020603050405020304" pitchFamily="18" charset="0"/>
              </a:rPr>
              <a:t> </a:t>
            </a:r>
            <a:r>
              <a:rPr lang="es-CL" altLang="vi-VN" sz="2600" b="1" dirty="0" err="1">
                <a:solidFill>
                  <a:srgbClr val="7030A0"/>
                </a:solidFill>
                <a:latin typeface="Times New Roman" panose="02020603050405020304" pitchFamily="18" charset="0"/>
                <a:cs typeface="Times New Roman" panose="02020603050405020304" pitchFamily="18" charset="0"/>
              </a:rPr>
              <a:t>giai</a:t>
            </a:r>
            <a:r>
              <a:rPr lang="es-CL" altLang="vi-VN" sz="2600" b="1" dirty="0">
                <a:solidFill>
                  <a:srgbClr val="7030A0"/>
                </a:solidFill>
                <a:latin typeface="Times New Roman" panose="02020603050405020304" pitchFamily="18" charset="0"/>
                <a:cs typeface="Times New Roman" panose="02020603050405020304" pitchFamily="18" charset="0"/>
              </a:rPr>
              <a:t> </a:t>
            </a:r>
            <a:r>
              <a:rPr lang="es-CL" altLang="vi-VN" sz="2600" b="1" dirty="0" err="1">
                <a:solidFill>
                  <a:srgbClr val="7030A0"/>
                </a:solidFill>
                <a:latin typeface="Times New Roman" panose="02020603050405020304" pitchFamily="18" charset="0"/>
                <a:cs typeface="Times New Roman" panose="02020603050405020304" pitchFamily="18" charset="0"/>
              </a:rPr>
              <a:t>đoạn</a:t>
            </a:r>
            <a:r>
              <a:rPr lang="es-CL" altLang="vi-VN" sz="2600" b="1" dirty="0">
                <a:solidFill>
                  <a:srgbClr val="7030A0"/>
                </a:solidFill>
                <a:latin typeface="Times New Roman" panose="02020603050405020304" pitchFamily="18" charset="0"/>
                <a:cs typeface="Times New Roman" panose="02020603050405020304" pitchFamily="18" charset="0"/>
              </a:rPr>
              <a:t> </a:t>
            </a:r>
            <a:r>
              <a:rPr lang="es-CL" altLang="vi-VN" sz="2600" b="1" dirty="0" err="1">
                <a:solidFill>
                  <a:srgbClr val="7030A0"/>
                </a:solidFill>
                <a:latin typeface="Times New Roman" panose="02020603050405020304" pitchFamily="18" charset="0"/>
                <a:cs typeface="Times New Roman" panose="02020603050405020304" pitchFamily="18" charset="0"/>
              </a:rPr>
              <a:t>mới</a:t>
            </a:r>
            <a:r>
              <a:rPr lang="es-CL" altLang="vi-VN" sz="2600" b="1" dirty="0">
                <a:solidFill>
                  <a:srgbClr val="7030A0"/>
                </a:solidFill>
                <a:latin typeface="Times New Roman" panose="02020603050405020304" pitchFamily="18" charset="0"/>
                <a:cs typeface="Times New Roman" panose="02020603050405020304" pitchFamily="18" charset="0"/>
              </a:rPr>
              <a:t> </a:t>
            </a:r>
            <a:r>
              <a:rPr lang="es-CL" altLang="vi-VN" sz="2600" b="1" dirty="0" err="1">
                <a:solidFill>
                  <a:srgbClr val="7030A0"/>
                </a:solidFill>
                <a:latin typeface="Times New Roman" panose="02020603050405020304" pitchFamily="18" charset="0"/>
                <a:cs typeface="Times New Roman" panose="02020603050405020304" pitchFamily="18" charset="0"/>
              </a:rPr>
              <a:t>của</a:t>
            </a:r>
            <a:r>
              <a:rPr lang="es-CL" altLang="vi-VN" sz="2600" b="1" dirty="0">
                <a:solidFill>
                  <a:srgbClr val="7030A0"/>
                </a:solidFill>
                <a:latin typeface="Times New Roman" panose="02020603050405020304" pitchFamily="18" charset="0"/>
                <a:cs typeface="Times New Roman" panose="02020603050405020304" pitchFamily="18" charset="0"/>
              </a:rPr>
              <a:t> </a:t>
            </a:r>
            <a:r>
              <a:rPr lang="es-CL" altLang="vi-VN" sz="2600" b="1" dirty="0" err="1">
                <a:solidFill>
                  <a:srgbClr val="7030A0"/>
                </a:solidFill>
                <a:latin typeface="Times New Roman" panose="02020603050405020304" pitchFamily="18" charset="0"/>
                <a:cs typeface="Times New Roman" panose="02020603050405020304" pitchFamily="18" charset="0"/>
              </a:rPr>
              <a:t>Dự</a:t>
            </a:r>
            <a:r>
              <a:rPr lang="es-CL" altLang="vi-VN" sz="2600" b="1" dirty="0">
                <a:solidFill>
                  <a:srgbClr val="7030A0"/>
                </a:solidFill>
                <a:latin typeface="Times New Roman" panose="02020603050405020304" pitchFamily="18" charset="0"/>
                <a:cs typeface="Times New Roman" panose="02020603050405020304" pitchFamily="18" charset="0"/>
              </a:rPr>
              <a:t> </a:t>
            </a:r>
            <a:r>
              <a:rPr lang="es-CL" altLang="vi-VN" sz="2600" b="1" dirty="0" err="1">
                <a:solidFill>
                  <a:srgbClr val="7030A0"/>
                </a:solidFill>
                <a:latin typeface="Times New Roman" panose="02020603050405020304" pitchFamily="18" charset="0"/>
                <a:cs typeface="Times New Roman" panose="02020603050405020304" pitchFamily="18" charset="0"/>
              </a:rPr>
              <a:t>án</a:t>
            </a:r>
            <a:r>
              <a:rPr lang="es-CL" altLang="vi-VN" sz="2600" b="1" dirty="0">
                <a:solidFill>
                  <a:srgbClr val="7030A0"/>
                </a:solidFill>
                <a:latin typeface="Times New Roman" panose="02020603050405020304" pitchFamily="18" charset="0"/>
                <a:cs typeface="Times New Roman" panose="02020603050405020304" pitchFamily="18" charset="0"/>
              </a:rPr>
              <a:t>.</a:t>
            </a:r>
            <a:endParaRPr lang="en-GB" sz="2600" dirty="0">
              <a:solidFill>
                <a:srgbClr val="7030A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a:extLst>
              <a:ext uri="{FF2B5EF4-FFF2-40B4-BE49-F238E27FC236}">
                <a16:creationId xmlns:a16="http://schemas.microsoft.com/office/drawing/2014/main" xmlns="" id="{7B99C550-F58C-4047-8AD1-2C89AB398D73}"/>
              </a:ext>
            </a:extLst>
          </p:cNvPr>
          <p:cNvSpPr>
            <a:spLocks noGrp="1"/>
          </p:cNvSpPr>
          <p:nvPr>
            <p:ph idx="1"/>
          </p:nvPr>
        </p:nvSpPr>
        <p:spPr>
          <a:xfrm>
            <a:off x="76200" y="904874"/>
            <a:ext cx="9067800" cy="6105526"/>
          </a:xfrm>
        </p:spPr>
        <p:txBody>
          <a:bodyPr/>
          <a:lstStyle/>
          <a:p>
            <a:pPr marL="0" indent="0" algn="just">
              <a:spcBef>
                <a:spcPct val="0"/>
              </a:spcBef>
              <a:buFontTx/>
              <a:buNone/>
              <a:defRPr/>
            </a:pPr>
            <a:r>
              <a:rPr lang="en-GB" sz="2400" b="1" dirty="0">
                <a:solidFill>
                  <a:srgbClr val="FF9900"/>
                </a:solidFill>
                <a:latin typeface="Times New Roman" pitchFamily="18" charset="0"/>
                <a:cs typeface="Times New Roman" pitchFamily="18" charset="0"/>
              </a:rPr>
              <a:t>1. </a:t>
            </a:r>
            <a:r>
              <a:rPr lang="en-GB" sz="2400" b="1" dirty="0" err="1">
                <a:solidFill>
                  <a:srgbClr val="FF9900"/>
                </a:solidFill>
                <a:latin typeface="Times New Roman" pitchFamily="18" charset="0"/>
                <a:cs typeface="Times New Roman" pitchFamily="18" charset="0"/>
              </a:rPr>
              <a:t>Về</a:t>
            </a:r>
            <a:r>
              <a:rPr lang="en-GB" sz="2400" b="1" dirty="0">
                <a:solidFill>
                  <a:srgbClr val="FF9900"/>
                </a:solidFill>
                <a:latin typeface="Times New Roman" pitchFamily="18" charset="0"/>
                <a:cs typeface="Times New Roman" pitchFamily="18" charset="0"/>
              </a:rPr>
              <a:t> </a:t>
            </a:r>
            <a:r>
              <a:rPr lang="en-GB" sz="2400" b="1" dirty="0" err="1">
                <a:solidFill>
                  <a:srgbClr val="FF9900"/>
                </a:solidFill>
                <a:latin typeface="Times New Roman" pitchFamily="18" charset="0"/>
                <a:cs typeface="Times New Roman" pitchFamily="18" charset="0"/>
              </a:rPr>
              <a:t>đầu</a:t>
            </a:r>
            <a:r>
              <a:rPr lang="en-GB" sz="2400" b="1" dirty="0">
                <a:solidFill>
                  <a:srgbClr val="FF9900"/>
                </a:solidFill>
                <a:latin typeface="Times New Roman" pitchFamily="18" charset="0"/>
                <a:cs typeface="Times New Roman" pitchFamily="18" charset="0"/>
              </a:rPr>
              <a:t> </a:t>
            </a:r>
            <a:r>
              <a:rPr lang="en-GB" sz="2400" b="1" dirty="0" err="1">
                <a:solidFill>
                  <a:srgbClr val="FF9900"/>
                </a:solidFill>
                <a:latin typeface="Times New Roman" pitchFamily="18" charset="0"/>
                <a:cs typeface="Times New Roman" pitchFamily="18" charset="0"/>
              </a:rPr>
              <a:t>mối</a:t>
            </a:r>
            <a:r>
              <a:rPr lang="en-GB" sz="2400" b="1" dirty="0">
                <a:solidFill>
                  <a:srgbClr val="FF9900"/>
                </a:solidFill>
                <a:latin typeface="Times New Roman" pitchFamily="18" charset="0"/>
                <a:cs typeface="Times New Roman" pitchFamily="18" charset="0"/>
              </a:rPr>
              <a:t>  </a:t>
            </a:r>
            <a:r>
              <a:rPr lang="en-GB" sz="2400" b="1" dirty="0" err="1">
                <a:solidFill>
                  <a:srgbClr val="FF9900"/>
                </a:solidFill>
                <a:latin typeface="Times New Roman" pitchFamily="18" charset="0"/>
                <a:cs typeface="Times New Roman" pitchFamily="18" charset="0"/>
              </a:rPr>
              <a:t>triển</a:t>
            </a:r>
            <a:r>
              <a:rPr lang="en-GB" sz="2400" b="1" dirty="0">
                <a:solidFill>
                  <a:srgbClr val="FF9900"/>
                </a:solidFill>
                <a:latin typeface="Times New Roman" pitchFamily="18" charset="0"/>
                <a:cs typeface="Times New Roman" pitchFamily="18" charset="0"/>
              </a:rPr>
              <a:t> </a:t>
            </a:r>
            <a:r>
              <a:rPr lang="en-GB" sz="2400" b="1" dirty="0" err="1">
                <a:solidFill>
                  <a:srgbClr val="FF9900"/>
                </a:solidFill>
                <a:latin typeface="Times New Roman" pitchFamily="18" charset="0"/>
                <a:cs typeface="Times New Roman" pitchFamily="18" charset="0"/>
              </a:rPr>
              <a:t>khai</a:t>
            </a:r>
            <a:r>
              <a:rPr lang="en-GB" sz="2400" b="1" dirty="0">
                <a:solidFill>
                  <a:srgbClr val="FF9900"/>
                </a:solidFill>
                <a:latin typeface="Times New Roman" pitchFamily="18" charset="0"/>
                <a:cs typeface="Times New Roman" pitchFamily="18" charset="0"/>
              </a:rPr>
              <a:t> </a:t>
            </a:r>
            <a:r>
              <a:rPr lang="en-GB" sz="2400" b="1" dirty="0" err="1">
                <a:solidFill>
                  <a:srgbClr val="FF9900"/>
                </a:solidFill>
                <a:latin typeface="Times New Roman" pitchFamily="18" charset="0"/>
                <a:cs typeface="Times New Roman" pitchFamily="18" charset="0"/>
              </a:rPr>
              <a:t>Dự</a:t>
            </a:r>
            <a:r>
              <a:rPr lang="en-GB" sz="2400" b="1" dirty="0">
                <a:solidFill>
                  <a:srgbClr val="FF9900"/>
                </a:solidFill>
                <a:latin typeface="Times New Roman" pitchFamily="18" charset="0"/>
                <a:cs typeface="Times New Roman" pitchFamily="18" charset="0"/>
              </a:rPr>
              <a:t> </a:t>
            </a:r>
            <a:r>
              <a:rPr lang="en-GB" sz="2400" b="1" dirty="0" err="1">
                <a:solidFill>
                  <a:srgbClr val="FF9900"/>
                </a:solidFill>
                <a:latin typeface="Times New Roman" pitchFamily="18" charset="0"/>
                <a:cs typeface="Times New Roman" pitchFamily="18" charset="0"/>
              </a:rPr>
              <a:t>án</a:t>
            </a:r>
            <a:r>
              <a:rPr lang="en-GB" sz="2400" b="1" dirty="0">
                <a:latin typeface="Times New Roman" pitchFamily="18" charset="0"/>
                <a:cs typeface="Times New Roman" pitchFamily="18" charset="0"/>
              </a:rPr>
              <a:t>: </a:t>
            </a:r>
            <a:r>
              <a:rPr lang="en-GB" sz="2400" dirty="0" err="1">
                <a:latin typeface="Times New Roman" pitchFamily="18" charset="0"/>
                <a:cs typeface="Times New Roman" pitchFamily="18" charset="0"/>
              </a:rPr>
              <a:t>từ</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Vụ</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Tổ</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chức</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cán</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bộ</a:t>
            </a:r>
            <a:r>
              <a:rPr lang="en-GB" sz="2400" dirty="0">
                <a:latin typeface="Times New Roman" pitchFamily="18" charset="0"/>
                <a:cs typeface="Times New Roman" pitchFamily="18" charset="0"/>
              </a:rPr>
              <a:t> sang </a:t>
            </a:r>
            <a:r>
              <a:rPr lang="en-GB" sz="2400" err="1">
                <a:latin typeface="Times New Roman" pitchFamily="18" charset="0"/>
                <a:cs typeface="Times New Roman" pitchFamily="18" charset="0"/>
              </a:rPr>
              <a:t>Cục</a:t>
            </a:r>
            <a:r>
              <a:rPr lang="en-GB" sz="2400">
                <a:latin typeface="Times New Roman" pitchFamily="18" charset="0"/>
                <a:cs typeface="Times New Roman" pitchFamily="18" charset="0"/>
              </a:rPr>
              <a:t> </a:t>
            </a:r>
            <a:r>
              <a:rPr lang="en-GB" sz="2400" smtClean="0">
                <a:latin typeface="Times New Roman" pitchFamily="18" charset="0"/>
                <a:cs typeface="Times New Roman" pitchFamily="18" charset="0"/>
              </a:rPr>
              <a:t>KHCN&amp;ĐT vì </a:t>
            </a:r>
            <a:r>
              <a:rPr lang="en-GB" sz="2400" dirty="0" err="1">
                <a:latin typeface="Times New Roman" pitchFamily="18" charset="0"/>
                <a:cs typeface="Times New Roman" pitchFamily="18" charset="0"/>
              </a:rPr>
              <a:t>xác</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định</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đây</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là</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đào</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tạo</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nâng</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cao</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trình</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độ</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về</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chuyên</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môn</a:t>
            </a:r>
            <a:r>
              <a:rPr lang="en-GB" sz="2400" dirty="0">
                <a:latin typeface="Times New Roman" pitchFamily="18" charset="0"/>
                <a:cs typeface="Times New Roman" pitchFamily="18" charset="0"/>
              </a:rPr>
              <a:t>  </a:t>
            </a:r>
          </a:p>
          <a:p>
            <a:pPr marL="0" indent="0" algn="just">
              <a:spcBef>
                <a:spcPct val="0"/>
              </a:spcBef>
              <a:buFontTx/>
              <a:buNone/>
              <a:defRPr/>
            </a:pPr>
            <a:r>
              <a:rPr lang="en-GB" sz="2400" b="1" dirty="0">
                <a:solidFill>
                  <a:srgbClr val="FF9900"/>
                </a:solidFill>
                <a:latin typeface="Times New Roman" pitchFamily="18" charset="0"/>
                <a:cs typeface="Times New Roman" pitchFamily="18" charset="0"/>
              </a:rPr>
              <a:t>2. </a:t>
            </a:r>
            <a:r>
              <a:rPr lang="en-GB" sz="2400" b="1" dirty="0" err="1">
                <a:solidFill>
                  <a:srgbClr val="FF9900"/>
                </a:solidFill>
                <a:latin typeface="Times New Roman" pitchFamily="18" charset="0"/>
                <a:cs typeface="Times New Roman" pitchFamily="18" charset="0"/>
              </a:rPr>
              <a:t>Về</a:t>
            </a:r>
            <a:r>
              <a:rPr lang="en-GB" sz="2400" b="1" dirty="0">
                <a:solidFill>
                  <a:srgbClr val="FF9900"/>
                </a:solidFill>
                <a:latin typeface="Times New Roman" pitchFamily="18" charset="0"/>
                <a:cs typeface="Times New Roman" pitchFamily="18" charset="0"/>
              </a:rPr>
              <a:t> </a:t>
            </a:r>
            <a:r>
              <a:rPr lang="en-GB" sz="2400" b="1" dirty="0" err="1">
                <a:solidFill>
                  <a:srgbClr val="FF9900"/>
                </a:solidFill>
                <a:latin typeface="Times New Roman" pitchFamily="18" charset="0"/>
                <a:cs typeface="Times New Roman" pitchFamily="18" charset="0"/>
              </a:rPr>
              <a:t>đối</a:t>
            </a:r>
            <a:r>
              <a:rPr lang="en-GB" sz="2400" b="1" dirty="0">
                <a:solidFill>
                  <a:srgbClr val="FF9900"/>
                </a:solidFill>
                <a:latin typeface="Times New Roman" pitchFamily="18" charset="0"/>
                <a:cs typeface="Times New Roman" pitchFamily="18" charset="0"/>
              </a:rPr>
              <a:t> </a:t>
            </a:r>
            <a:r>
              <a:rPr lang="en-GB" sz="2400" b="1" dirty="0" err="1">
                <a:solidFill>
                  <a:srgbClr val="FF9900"/>
                </a:solidFill>
                <a:latin typeface="Times New Roman" pitchFamily="18" charset="0"/>
                <a:cs typeface="Times New Roman" pitchFamily="18" charset="0"/>
              </a:rPr>
              <a:t>tượng</a:t>
            </a:r>
            <a:r>
              <a:rPr lang="en-GB" sz="2400" b="1" dirty="0">
                <a:solidFill>
                  <a:srgbClr val="FF9900"/>
                </a:solidFill>
                <a:latin typeface="Times New Roman" pitchFamily="18" charset="0"/>
                <a:cs typeface="Times New Roman" pitchFamily="18" charset="0"/>
              </a:rPr>
              <a:t> </a:t>
            </a:r>
            <a:r>
              <a:rPr lang="en-GB" sz="2400" b="1" dirty="0" err="1">
                <a:solidFill>
                  <a:srgbClr val="FF9900"/>
                </a:solidFill>
                <a:latin typeface="Times New Roman" pitchFamily="18" charset="0"/>
                <a:cs typeface="Times New Roman" pitchFamily="18" charset="0"/>
              </a:rPr>
              <a:t>tham</a:t>
            </a:r>
            <a:r>
              <a:rPr lang="en-GB" sz="2400" b="1" dirty="0">
                <a:solidFill>
                  <a:srgbClr val="FF9900"/>
                </a:solidFill>
                <a:latin typeface="Times New Roman" pitchFamily="18" charset="0"/>
                <a:cs typeface="Times New Roman" pitchFamily="18" charset="0"/>
              </a:rPr>
              <a:t> </a:t>
            </a:r>
            <a:r>
              <a:rPr lang="en-GB" sz="2400" b="1" dirty="0" err="1">
                <a:solidFill>
                  <a:srgbClr val="FF9900"/>
                </a:solidFill>
                <a:latin typeface="Times New Roman" pitchFamily="18" charset="0"/>
                <a:cs typeface="Times New Roman" pitchFamily="18" charset="0"/>
              </a:rPr>
              <a:t>gia</a:t>
            </a:r>
            <a:r>
              <a:rPr lang="en-GB" sz="2400" b="1" dirty="0">
                <a:solidFill>
                  <a:srgbClr val="FF9900"/>
                </a:solidFill>
                <a:latin typeface="Times New Roman" pitchFamily="18" charset="0"/>
                <a:cs typeface="Times New Roman" pitchFamily="18" charset="0"/>
              </a:rPr>
              <a:t> </a:t>
            </a:r>
            <a:r>
              <a:rPr lang="en-GB" sz="2400" b="1" dirty="0" err="1">
                <a:solidFill>
                  <a:srgbClr val="FF9900"/>
                </a:solidFill>
                <a:latin typeface="Times New Roman" pitchFamily="18" charset="0"/>
                <a:cs typeface="Times New Roman" pitchFamily="18" charset="0"/>
              </a:rPr>
              <a:t>dự</a:t>
            </a:r>
            <a:r>
              <a:rPr lang="en-GB" sz="2400" b="1" dirty="0">
                <a:solidFill>
                  <a:srgbClr val="FF9900"/>
                </a:solidFill>
                <a:latin typeface="Times New Roman" pitchFamily="18" charset="0"/>
                <a:cs typeface="Times New Roman" pitchFamily="18" charset="0"/>
              </a:rPr>
              <a:t> </a:t>
            </a:r>
            <a:r>
              <a:rPr lang="en-GB" sz="2400" b="1" dirty="0" err="1">
                <a:solidFill>
                  <a:srgbClr val="FF9900"/>
                </a:solidFill>
                <a:latin typeface="Times New Roman" pitchFamily="18" charset="0"/>
                <a:cs typeface="Times New Roman" pitchFamily="18" charset="0"/>
              </a:rPr>
              <a:t>án</a:t>
            </a:r>
            <a:r>
              <a:rPr lang="en-GB" sz="2400" b="1" dirty="0">
                <a:solidFill>
                  <a:srgbClr val="FF9900"/>
                </a:solidFill>
                <a:latin typeface="Times New Roman" pitchFamily="18" charset="0"/>
                <a:cs typeface="Times New Roman" pitchFamily="18" charset="0"/>
              </a:rPr>
              <a:t>: </a:t>
            </a:r>
          </a:p>
          <a:p>
            <a:pPr algn="just">
              <a:spcBef>
                <a:spcPct val="0"/>
              </a:spcBef>
              <a:defRPr/>
            </a:pPr>
            <a:r>
              <a:rPr lang="en-GB" sz="2400">
                <a:latin typeface="Times New Roman" pitchFamily="18" charset="0"/>
                <a:cs typeface="Times New Roman" pitchFamily="18" charset="0"/>
              </a:rPr>
              <a:t>Đối </a:t>
            </a:r>
            <a:r>
              <a:rPr lang="en-GB" sz="2400" dirty="0" err="1">
                <a:latin typeface="Times New Roman" pitchFamily="18" charset="0"/>
                <a:cs typeface="Times New Roman" pitchFamily="18" charset="0"/>
              </a:rPr>
              <a:t>tượng</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tham</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gia</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Dự</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án</a:t>
            </a:r>
            <a:r>
              <a:rPr lang="en-GB" sz="2400">
                <a:latin typeface="Times New Roman" pitchFamily="18" charset="0"/>
                <a:cs typeface="Times New Roman" pitchFamily="18" charset="0"/>
              </a:rPr>
              <a:t>: </a:t>
            </a:r>
            <a:r>
              <a:rPr lang="en-GB" sz="2400" dirty="0" err="1">
                <a:latin typeface="Times New Roman" pitchFamily="18" charset="0"/>
                <a:cs typeface="Times New Roman" pitchFamily="18" charset="0"/>
              </a:rPr>
              <a:t>B</a:t>
            </a:r>
            <a:r>
              <a:rPr lang="en-GB" sz="2400">
                <a:latin typeface="Times New Roman" pitchFamily="18" charset="0"/>
                <a:cs typeface="Times New Roman" pitchFamily="18" charset="0"/>
              </a:rPr>
              <a:t>ác </a:t>
            </a:r>
            <a:r>
              <a:rPr lang="en-GB" sz="2400" err="1">
                <a:latin typeface="Times New Roman" pitchFamily="18" charset="0"/>
                <a:cs typeface="Times New Roman" pitchFamily="18" charset="0"/>
              </a:rPr>
              <a:t>sỹ</a:t>
            </a:r>
            <a:r>
              <a:rPr lang="en-GB" sz="2400">
                <a:latin typeface="Times New Roman" pitchFamily="18" charset="0"/>
                <a:cs typeface="Times New Roman" pitchFamily="18" charset="0"/>
              </a:rPr>
              <a:t> chính quy và bác đào </a:t>
            </a:r>
            <a:r>
              <a:rPr lang="en-GB" sz="2400" dirty="0" err="1">
                <a:latin typeface="Times New Roman" pitchFamily="18" charset="0"/>
                <a:cs typeface="Times New Roman" pitchFamily="18" charset="0"/>
              </a:rPr>
              <a:t>tạo</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hệ</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liên</a:t>
            </a:r>
            <a:r>
              <a:rPr lang="en-GB" sz="2400" dirty="0">
                <a:latin typeface="Times New Roman" pitchFamily="18" charset="0"/>
                <a:cs typeface="Times New Roman" pitchFamily="18" charset="0"/>
              </a:rPr>
              <a:t> </a:t>
            </a:r>
            <a:r>
              <a:rPr lang="en-GB" sz="2400" err="1">
                <a:latin typeface="Times New Roman" pitchFamily="18" charset="0"/>
                <a:cs typeface="Times New Roman" pitchFamily="18" charset="0"/>
              </a:rPr>
              <a:t>thông</a:t>
            </a:r>
            <a:r>
              <a:rPr lang="en-GB" sz="2400">
                <a:latin typeface="Times New Roman" pitchFamily="18" charset="0"/>
                <a:cs typeface="Times New Roman" pitchFamily="18" charset="0"/>
              </a:rPr>
              <a:t> tốt nghiệp loại Khá, Giỏi</a:t>
            </a:r>
            <a:endParaRPr lang="en-GB" sz="2400" dirty="0">
              <a:latin typeface="Times New Roman" pitchFamily="18" charset="0"/>
              <a:cs typeface="Times New Roman" pitchFamily="18" charset="0"/>
            </a:endParaRPr>
          </a:p>
          <a:p>
            <a:pPr algn="just">
              <a:spcBef>
                <a:spcPct val="0"/>
              </a:spcBef>
              <a:defRPr/>
            </a:pPr>
            <a:r>
              <a:rPr lang="en-GB" sz="2400" dirty="0" err="1">
                <a:latin typeface="Times New Roman" pitchFamily="18" charset="0"/>
                <a:cs typeface="Times New Roman" pitchFamily="18" charset="0"/>
              </a:rPr>
              <a:t>Tăng</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tuổi</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tham</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gia</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Dự</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án</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Nữ</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không</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quá</a:t>
            </a:r>
            <a:r>
              <a:rPr lang="en-GB" sz="2400" dirty="0">
                <a:latin typeface="Times New Roman" pitchFamily="18" charset="0"/>
                <a:cs typeface="Times New Roman" pitchFamily="18" charset="0"/>
              </a:rPr>
              <a:t> 37, Nam </a:t>
            </a:r>
            <a:r>
              <a:rPr lang="en-GB" sz="2400" dirty="0" err="1">
                <a:latin typeface="Times New Roman" pitchFamily="18" charset="0"/>
                <a:cs typeface="Times New Roman" pitchFamily="18" charset="0"/>
              </a:rPr>
              <a:t>không</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quá</a:t>
            </a:r>
            <a:r>
              <a:rPr lang="en-GB" sz="2400" dirty="0">
                <a:latin typeface="Times New Roman" pitchFamily="18" charset="0"/>
                <a:cs typeface="Times New Roman" pitchFamily="18" charset="0"/>
              </a:rPr>
              <a:t> 40)</a:t>
            </a:r>
          </a:p>
          <a:p>
            <a:pPr algn="just">
              <a:spcBef>
                <a:spcPct val="0"/>
              </a:spcBef>
              <a:defRPr/>
            </a:pPr>
            <a:r>
              <a:rPr lang="en-GB" sz="2400" dirty="0" err="1">
                <a:latin typeface="Times New Roman" pitchFamily="18" charset="0"/>
                <a:cs typeface="Times New Roman" pitchFamily="18" charset="0"/>
              </a:rPr>
              <a:t>Quy</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định</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thời</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gian</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tình</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nguyện</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đối</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với</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các</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bác</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sỹ</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tham</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gia</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dự</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án</a:t>
            </a:r>
            <a:r>
              <a:rPr lang="en-GB" sz="2400" dirty="0">
                <a:latin typeface="Times New Roman" pitchFamily="18" charset="0"/>
                <a:cs typeface="Times New Roman" pitchFamily="18" charset="0"/>
              </a:rPr>
              <a:t> do </a:t>
            </a:r>
            <a:r>
              <a:rPr lang="en-GB" sz="2400" dirty="0" err="1">
                <a:latin typeface="Times New Roman" pitchFamily="18" charset="0"/>
                <a:cs typeface="Times New Roman" pitchFamily="18" charset="0"/>
              </a:rPr>
              <a:t>huyện</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nghèo</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cử</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đi</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tối</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thiểu</a:t>
            </a:r>
            <a:r>
              <a:rPr lang="en-GB" sz="2400" dirty="0">
                <a:latin typeface="Times New Roman" pitchFamily="18" charset="0"/>
                <a:cs typeface="Times New Roman" pitchFamily="18" charset="0"/>
              </a:rPr>
              <a:t> 05 </a:t>
            </a:r>
            <a:r>
              <a:rPr lang="en-GB" sz="2400" dirty="0" err="1">
                <a:latin typeface="Times New Roman" pitchFamily="18" charset="0"/>
                <a:cs typeface="Times New Roman" pitchFamily="18" charset="0"/>
              </a:rPr>
              <a:t>năm</a:t>
            </a:r>
            <a:r>
              <a:rPr lang="en-GB" sz="2400" dirty="0">
                <a:latin typeface="Times New Roman" pitchFamily="18" charset="0"/>
                <a:cs typeface="Times New Roman" pitchFamily="18" charset="0"/>
              </a:rPr>
              <a:t> </a:t>
            </a:r>
          </a:p>
          <a:p>
            <a:pPr marL="0" indent="0" algn="just">
              <a:spcBef>
                <a:spcPct val="0"/>
              </a:spcBef>
              <a:buFontTx/>
              <a:buNone/>
              <a:defRPr/>
            </a:pPr>
            <a:r>
              <a:rPr lang="en-GB" sz="2400" b="1" dirty="0">
                <a:solidFill>
                  <a:srgbClr val="FF9900"/>
                </a:solidFill>
                <a:latin typeface="Times New Roman" pitchFamily="18" charset="0"/>
                <a:cs typeface="Times New Roman" pitchFamily="18" charset="0"/>
              </a:rPr>
              <a:t>3. </a:t>
            </a:r>
            <a:r>
              <a:rPr lang="en-GB" sz="2400" b="1" dirty="0" err="1">
                <a:solidFill>
                  <a:srgbClr val="FF9900"/>
                </a:solidFill>
                <a:latin typeface="Times New Roman" pitchFamily="18" charset="0"/>
                <a:cs typeface="Times New Roman" pitchFamily="18" charset="0"/>
              </a:rPr>
              <a:t>Thời</a:t>
            </a:r>
            <a:r>
              <a:rPr lang="en-GB" sz="2400" b="1" dirty="0">
                <a:solidFill>
                  <a:srgbClr val="FF9900"/>
                </a:solidFill>
                <a:latin typeface="Times New Roman" pitchFamily="18" charset="0"/>
                <a:cs typeface="Times New Roman" pitchFamily="18" charset="0"/>
              </a:rPr>
              <a:t> </a:t>
            </a:r>
            <a:r>
              <a:rPr lang="en-GB" sz="2400" b="1" dirty="0" err="1">
                <a:solidFill>
                  <a:srgbClr val="FF9900"/>
                </a:solidFill>
                <a:latin typeface="Times New Roman" pitchFamily="18" charset="0"/>
                <a:cs typeface="Times New Roman" pitchFamily="18" charset="0"/>
              </a:rPr>
              <a:t>gian</a:t>
            </a:r>
            <a:r>
              <a:rPr lang="en-GB" sz="2400" b="1" dirty="0">
                <a:solidFill>
                  <a:srgbClr val="FF9900"/>
                </a:solidFill>
                <a:latin typeface="Times New Roman" pitchFamily="18" charset="0"/>
                <a:cs typeface="Times New Roman" pitchFamily="18" charset="0"/>
              </a:rPr>
              <a:t> </a:t>
            </a:r>
            <a:r>
              <a:rPr lang="en-GB" sz="2400" b="1" dirty="0" err="1">
                <a:solidFill>
                  <a:srgbClr val="FF9900"/>
                </a:solidFill>
                <a:latin typeface="Times New Roman" pitchFamily="18" charset="0"/>
                <a:cs typeface="Times New Roman" pitchFamily="18" charset="0"/>
              </a:rPr>
              <a:t>thực</a:t>
            </a:r>
            <a:r>
              <a:rPr lang="en-GB" sz="2400" b="1" dirty="0">
                <a:solidFill>
                  <a:srgbClr val="FF9900"/>
                </a:solidFill>
                <a:latin typeface="Times New Roman" pitchFamily="18" charset="0"/>
                <a:cs typeface="Times New Roman" pitchFamily="18" charset="0"/>
              </a:rPr>
              <a:t> </a:t>
            </a:r>
            <a:r>
              <a:rPr lang="en-GB" sz="2400" b="1" dirty="0" err="1">
                <a:solidFill>
                  <a:srgbClr val="FF9900"/>
                </a:solidFill>
                <a:latin typeface="Times New Roman" pitchFamily="18" charset="0"/>
                <a:cs typeface="Times New Roman" pitchFamily="18" charset="0"/>
              </a:rPr>
              <a:t>hiện</a:t>
            </a:r>
            <a:r>
              <a:rPr lang="en-GB" sz="2400" b="1" dirty="0">
                <a:solidFill>
                  <a:srgbClr val="FF9900"/>
                </a:solidFill>
                <a:latin typeface="Times New Roman" pitchFamily="18" charset="0"/>
                <a:cs typeface="Times New Roman" pitchFamily="18" charset="0"/>
              </a:rPr>
              <a:t> </a:t>
            </a:r>
            <a:r>
              <a:rPr lang="en-GB" sz="2400" b="1" dirty="0" err="1">
                <a:solidFill>
                  <a:srgbClr val="FF9900"/>
                </a:solidFill>
                <a:latin typeface="Times New Roman" pitchFamily="18" charset="0"/>
                <a:cs typeface="Times New Roman" pitchFamily="18" charset="0"/>
              </a:rPr>
              <a:t>Dự</a:t>
            </a:r>
            <a:r>
              <a:rPr lang="en-GB" sz="2400" b="1" dirty="0">
                <a:solidFill>
                  <a:srgbClr val="FF9900"/>
                </a:solidFill>
                <a:latin typeface="Times New Roman" pitchFamily="18" charset="0"/>
                <a:cs typeface="Times New Roman" pitchFamily="18" charset="0"/>
              </a:rPr>
              <a:t> </a:t>
            </a:r>
            <a:r>
              <a:rPr lang="en-GB" sz="2400" b="1" dirty="0" err="1">
                <a:solidFill>
                  <a:srgbClr val="FF9900"/>
                </a:solidFill>
                <a:latin typeface="Times New Roman" pitchFamily="18" charset="0"/>
                <a:cs typeface="Times New Roman" pitchFamily="18" charset="0"/>
              </a:rPr>
              <a:t>án</a:t>
            </a:r>
            <a:r>
              <a:rPr lang="en-GB" sz="2400" b="1" dirty="0">
                <a:solidFill>
                  <a:srgbClr val="FF99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Đến</a:t>
            </a:r>
            <a:r>
              <a:rPr lang="en-GB" sz="2400" b="1" dirty="0">
                <a:solidFill>
                  <a:srgbClr val="FF0000"/>
                </a:solidFill>
                <a:latin typeface="Times New Roman" pitchFamily="18" charset="0"/>
                <a:cs typeface="Times New Roman" pitchFamily="18" charset="0"/>
              </a:rPr>
              <a:t> 2030</a:t>
            </a:r>
          </a:p>
          <a:p>
            <a:pPr marL="0" indent="0" algn="just">
              <a:spcBef>
                <a:spcPct val="0"/>
              </a:spcBef>
              <a:buFontTx/>
              <a:buNone/>
              <a:defRPr/>
            </a:pPr>
            <a:r>
              <a:rPr lang="en-GB" sz="2400" b="1" dirty="0">
                <a:solidFill>
                  <a:srgbClr val="FF9900"/>
                </a:solidFill>
                <a:latin typeface="Times New Roman" pitchFamily="18" charset="0"/>
                <a:cs typeface="Times New Roman" pitchFamily="18" charset="0"/>
              </a:rPr>
              <a:t>4. </a:t>
            </a:r>
            <a:r>
              <a:rPr lang="en-GB" sz="2400" b="1" dirty="0" err="1">
                <a:solidFill>
                  <a:srgbClr val="FF9900"/>
                </a:solidFill>
                <a:latin typeface="Times New Roman" pitchFamily="18" charset="0"/>
                <a:cs typeface="Times New Roman" pitchFamily="18" charset="0"/>
              </a:rPr>
              <a:t>Về</a:t>
            </a:r>
            <a:r>
              <a:rPr lang="en-GB" sz="2400" b="1" dirty="0">
                <a:solidFill>
                  <a:srgbClr val="FF9900"/>
                </a:solidFill>
                <a:latin typeface="Times New Roman" pitchFamily="18" charset="0"/>
                <a:cs typeface="Times New Roman" pitchFamily="18" charset="0"/>
              </a:rPr>
              <a:t> </a:t>
            </a:r>
            <a:r>
              <a:rPr lang="en-GB" sz="2400" b="1" dirty="0" err="1">
                <a:solidFill>
                  <a:srgbClr val="FF9900"/>
                </a:solidFill>
                <a:latin typeface="Times New Roman" pitchFamily="18" charset="0"/>
                <a:cs typeface="Times New Roman" pitchFamily="18" charset="0"/>
              </a:rPr>
              <a:t>chương</a:t>
            </a:r>
            <a:r>
              <a:rPr lang="en-GB" sz="2400" b="1" dirty="0">
                <a:solidFill>
                  <a:srgbClr val="FF9900"/>
                </a:solidFill>
                <a:latin typeface="Times New Roman" pitchFamily="18" charset="0"/>
                <a:cs typeface="Times New Roman" pitchFamily="18" charset="0"/>
              </a:rPr>
              <a:t> </a:t>
            </a:r>
            <a:r>
              <a:rPr lang="en-GB" sz="2400" b="1" dirty="0" err="1">
                <a:solidFill>
                  <a:srgbClr val="FF9900"/>
                </a:solidFill>
                <a:latin typeface="Times New Roman" pitchFamily="18" charset="0"/>
                <a:cs typeface="Times New Roman" pitchFamily="18" charset="0"/>
              </a:rPr>
              <a:t>trình</a:t>
            </a:r>
            <a:r>
              <a:rPr lang="en-GB" sz="2400" b="1" dirty="0">
                <a:solidFill>
                  <a:srgbClr val="FF9900"/>
                </a:solidFill>
                <a:latin typeface="Times New Roman" pitchFamily="18" charset="0"/>
                <a:cs typeface="Times New Roman" pitchFamily="18" charset="0"/>
              </a:rPr>
              <a:t> </a:t>
            </a:r>
            <a:r>
              <a:rPr lang="en-GB" sz="2400" b="1" dirty="0" err="1">
                <a:solidFill>
                  <a:srgbClr val="FF9900"/>
                </a:solidFill>
                <a:latin typeface="Times New Roman" pitchFamily="18" charset="0"/>
                <a:cs typeface="Times New Roman" pitchFamily="18" charset="0"/>
              </a:rPr>
              <a:t>đào</a:t>
            </a:r>
            <a:r>
              <a:rPr lang="en-GB" sz="2400" b="1" dirty="0">
                <a:solidFill>
                  <a:srgbClr val="FF9900"/>
                </a:solidFill>
                <a:latin typeface="Times New Roman" pitchFamily="18" charset="0"/>
                <a:cs typeface="Times New Roman" pitchFamily="18" charset="0"/>
              </a:rPr>
              <a:t> </a:t>
            </a:r>
            <a:r>
              <a:rPr lang="en-GB" sz="2400" b="1" dirty="0" err="1">
                <a:solidFill>
                  <a:srgbClr val="FF9900"/>
                </a:solidFill>
                <a:latin typeface="Times New Roman" pitchFamily="18" charset="0"/>
                <a:cs typeface="Times New Roman" pitchFamily="18" charset="0"/>
              </a:rPr>
              <a:t>tạo</a:t>
            </a:r>
            <a:endParaRPr lang="en-GB" sz="2400" b="1" dirty="0">
              <a:solidFill>
                <a:srgbClr val="FF9900"/>
              </a:solidFill>
              <a:latin typeface="Times New Roman" pitchFamily="18" charset="0"/>
              <a:cs typeface="Times New Roman" pitchFamily="18" charset="0"/>
            </a:endParaRPr>
          </a:p>
          <a:p>
            <a:pPr algn="just">
              <a:spcBef>
                <a:spcPct val="0"/>
              </a:spcBef>
              <a:buFont typeface="Arial" panose="020B0604020202020204" pitchFamily="34" charset="0"/>
              <a:buChar char="•"/>
              <a:defRPr/>
            </a:pPr>
            <a:r>
              <a:rPr lang="en-GB" altLang="en-US" sz="2400" dirty="0" err="1">
                <a:latin typeface="Times New Roman" panose="02020603050405020304" pitchFamily="18" charset="0"/>
                <a:cs typeface="Times New Roman" panose="02020603050405020304" pitchFamily="18" charset="0"/>
              </a:rPr>
              <a:t>Cập</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nhật</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bổ</a:t>
            </a:r>
            <a:r>
              <a:rPr lang="en-GB" altLang="en-US" sz="2400" dirty="0">
                <a:latin typeface="Times New Roman" panose="02020603050405020304" pitchFamily="18" charset="0"/>
                <a:cs typeface="Times New Roman" panose="02020603050405020304" pitchFamily="18" charset="0"/>
              </a:rPr>
              <a:t> sung </a:t>
            </a:r>
            <a:r>
              <a:rPr lang="en-GB" altLang="en-US" sz="2400" dirty="0" err="1">
                <a:latin typeface="Times New Roman" panose="02020603050405020304" pitchFamily="18" charset="0"/>
                <a:cs typeface="Times New Roman" panose="02020603050405020304" pitchFamily="18" charset="0"/>
              </a:rPr>
              <a:t>và</a:t>
            </a:r>
            <a:r>
              <a:rPr lang="en-GB" altLang="en-US" sz="2400" dirty="0">
                <a:latin typeface="Times New Roman" panose="02020603050405020304" pitchFamily="18" charset="0"/>
                <a:cs typeface="Times New Roman" panose="02020603050405020304" pitchFamily="18" charset="0"/>
              </a:rPr>
              <a:t> ban </a:t>
            </a:r>
            <a:r>
              <a:rPr lang="en-GB" altLang="en-US" sz="2400" dirty="0" err="1">
                <a:latin typeface="Times New Roman" panose="02020603050405020304" pitchFamily="18" charset="0"/>
                <a:cs typeface="Times New Roman" panose="02020603050405020304" pitchFamily="18" charset="0"/>
              </a:rPr>
              <a:t>hành</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mới</a:t>
            </a:r>
            <a:r>
              <a:rPr lang="en-GB" altLang="en-US" sz="2400" dirty="0">
                <a:latin typeface="Times New Roman" panose="02020603050405020304" pitchFamily="18" charset="0"/>
                <a:cs typeface="Times New Roman" panose="02020603050405020304" pitchFamily="18" charset="0"/>
              </a:rPr>
              <a:t> 11 </a:t>
            </a:r>
            <a:r>
              <a:rPr lang="en-GB" altLang="en-US" sz="2400" dirty="0" err="1">
                <a:latin typeface="Times New Roman" panose="02020603050405020304" pitchFamily="18" charset="0"/>
                <a:cs typeface="Times New Roman" panose="02020603050405020304" pitchFamily="18" charset="0"/>
              </a:rPr>
              <a:t>chương</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trình</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đào</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tạo</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cho</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phù</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hợp</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với</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thực</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tiễn</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đặc</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biệt</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sau</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đại</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dịch</a:t>
            </a:r>
            <a:r>
              <a:rPr lang="en-GB" altLang="en-US" sz="2400" dirty="0">
                <a:latin typeface="Times New Roman" panose="02020603050405020304" pitchFamily="18" charset="0"/>
                <a:cs typeface="Times New Roman" panose="02020603050405020304" pitchFamily="18" charset="0"/>
              </a:rPr>
              <a:t> COVID-19, </a:t>
            </a:r>
            <a:r>
              <a:rPr lang="en-GB" altLang="en-US" sz="2400" dirty="0" err="1">
                <a:latin typeface="Times New Roman" panose="02020603050405020304" pitchFamily="18" charset="0"/>
                <a:cs typeface="Times New Roman" panose="02020603050405020304" pitchFamily="18" charset="0"/>
              </a:rPr>
              <a:t>chú</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trọng</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chuyên</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môn</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về</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Hồi</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sức</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cấp</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cứu</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cho</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tất</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cả</a:t>
            </a:r>
            <a:r>
              <a:rPr lang="en-GB" altLang="en-US" sz="2400" dirty="0">
                <a:latin typeface="Times New Roman" panose="02020603050405020304" pitchFamily="18" charset="0"/>
                <a:cs typeface="Times New Roman" panose="02020603050405020304" pitchFamily="18" charset="0"/>
              </a:rPr>
              <a:t> 11 </a:t>
            </a:r>
            <a:r>
              <a:rPr lang="en-GB" altLang="en-US" sz="2400" dirty="0" err="1">
                <a:latin typeface="Times New Roman" panose="02020603050405020304" pitchFamily="18" charset="0"/>
                <a:cs typeface="Times New Roman" panose="02020603050405020304" pitchFamily="18" charset="0"/>
              </a:rPr>
              <a:t>chương</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trình</a:t>
            </a:r>
            <a:r>
              <a:rPr lang="en-GB" altLang="en-US" sz="2400" dirty="0">
                <a:latin typeface="Times New Roman" panose="02020603050405020304" pitchFamily="18" charset="0"/>
                <a:cs typeface="Times New Roman" panose="02020603050405020304" pitchFamily="18" charset="0"/>
              </a:rPr>
              <a:t> CKI </a:t>
            </a:r>
            <a:r>
              <a:rPr lang="en-GB" altLang="en-US" sz="2400" dirty="0" err="1">
                <a:latin typeface="Times New Roman" panose="02020603050405020304" pitchFamily="18" charset="0"/>
                <a:cs typeface="Times New Roman" panose="02020603050405020304" pitchFamily="18" charset="0"/>
              </a:rPr>
              <a:t>thuộc</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Dự</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án</a:t>
            </a:r>
            <a:r>
              <a:rPr lang="en-GB" altLang="en-US" sz="2400" dirty="0">
                <a:latin typeface="Times New Roman" panose="02020603050405020304" pitchFamily="18" charset="0"/>
                <a:cs typeface="Times New Roman" panose="02020603050405020304" pitchFamily="18" charset="0"/>
              </a:rPr>
              <a:t> </a:t>
            </a:r>
          </a:p>
          <a:p>
            <a:pPr algn="just">
              <a:spcBef>
                <a:spcPct val="0"/>
              </a:spcBef>
              <a:buFont typeface="Arial" panose="020B0604020202020204" pitchFamily="34" charset="0"/>
              <a:buChar char="•"/>
              <a:defRPr/>
            </a:pPr>
            <a:r>
              <a:rPr lang="en-GB" altLang="en-US" sz="2400" dirty="0" err="1">
                <a:latin typeface="Times New Roman" panose="02020603050405020304" pitchFamily="18" charset="0"/>
                <a:cs typeface="Times New Roman" panose="02020603050405020304" pitchFamily="18" charset="0"/>
              </a:rPr>
              <a:t>Xây</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dựng</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mới</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trình</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Lãnh</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đạo</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Bộ</a:t>
            </a:r>
            <a:r>
              <a:rPr lang="en-GB" altLang="en-US" sz="2400" dirty="0">
                <a:latin typeface="Times New Roman" panose="02020603050405020304" pitchFamily="18" charset="0"/>
                <a:cs typeface="Times New Roman" panose="02020603050405020304" pitchFamily="18" charset="0"/>
              </a:rPr>
              <a:t> Y </a:t>
            </a:r>
            <a:r>
              <a:rPr lang="en-GB" altLang="en-US" sz="2400" dirty="0" err="1">
                <a:latin typeface="Times New Roman" panose="02020603050405020304" pitchFamily="18" charset="0"/>
                <a:cs typeface="Times New Roman" panose="02020603050405020304" pitchFamily="18" charset="0"/>
              </a:rPr>
              <a:t>tế</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xem</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xét</a:t>
            </a:r>
            <a:r>
              <a:rPr lang="en-GB" altLang="en-US" sz="2400" dirty="0">
                <a:latin typeface="Times New Roman" panose="02020603050405020304" pitchFamily="18" charset="0"/>
                <a:cs typeface="Times New Roman" panose="02020603050405020304" pitchFamily="18" charset="0"/>
              </a:rPr>
              <a:t> ban </a:t>
            </a:r>
            <a:r>
              <a:rPr lang="en-GB" altLang="en-US" sz="2400" dirty="0" err="1">
                <a:latin typeface="Times New Roman" panose="02020603050405020304" pitchFamily="18" charset="0"/>
                <a:cs typeface="Times New Roman" panose="02020603050405020304" pitchFamily="18" charset="0"/>
              </a:rPr>
              <a:t>hành</a:t>
            </a:r>
            <a:r>
              <a:rPr lang="en-GB" altLang="en-US" sz="2400" dirty="0">
                <a:latin typeface="Times New Roman" panose="02020603050405020304" pitchFamily="18" charset="0"/>
                <a:cs typeface="Times New Roman" panose="02020603050405020304" pitchFamily="18" charset="0"/>
              </a:rPr>
              <a:t> 05 </a:t>
            </a:r>
            <a:r>
              <a:rPr lang="en-GB" altLang="en-US" sz="2400" dirty="0" err="1">
                <a:latin typeface="Times New Roman" panose="02020603050405020304" pitchFamily="18" charset="0"/>
                <a:cs typeface="Times New Roman" panose="02020603050405020304" pitchFamily="18" charset="0"/>
              </a:rPr>
              <a:t>chương</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trình</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đào</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tạo</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bác</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sỹ</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chuyên</a:t>
            </a:r>
            <a:r>
              <a:rPr lang="en-GB" altLang="en-US" sz="2400" dirty="0">
                <a:latin typeface="Times New Roman" panose="02020603050405020304" pitchFamily="18" charset="0"/>
                <a:cs typeface="Times New Roman" panose="02020603050405020304" pitchFamily="18" charset="0"/>
              </a:rPr>
              <a:t> khoa </a:t>
            </a:r>
            <a:r>
              <a:rPr lang="en-GB" altLang="en-US" sz="2400" dirty="0" err="1">
                <a:latin typeface="Times New Roman" panose="02020603050405020304" pitchFamily="18" charset="0"/>
                <a:cs typeface="Times New Roman" panose="02020603050405020304" pitchFamily="18" charset="0"/>
              </a:rPr>
              <a:t>cấp</a:t>
            </a:r>
            <a:r>
              <a:rPr lang="en-GB" altLang="en-US" sz="2400" dirty="0">
                <a:latin typeface="Times New Roman" panose="02020603050405020304" pitchFamily="18" charset="0"/>
                <a:cs typeface="Times New Roman" panose="02020603050405020304" pitchFamily="18" charset="0"/>
              </a:rPr>
              <a:t> II</a:t>
            </a:r>
            <a:endParaRPr lang="en-GB" sz="2400" dirty="0">
              <a:latin typeface="Times New Roman" pitchFamily="18" charset="0"/>
              <a:cs typeface="Times New Roman" pitchFamily="18" charset="0"/>
            </a:endParaRPr>
          </a:p>
          <a:p>
            <a:pPr marL="0" indent="0" algn="just">
              <a:spcBef>
                <a:spcPct val="0"/>
              </a:spcBef>
              <a:buFontTx/>
              <a:buNone/>
              <a:defRPr/>
            </a:pPr>
            <a:r>
              <a:rPr lang="en-GB" sz="2400" b="1" dirty="0">
                <a:solidFill>
                  <a:srgbClr val="FF9900"/>
                </a:solidFill>
                <a:latin typeface="Times New Roman" pitchFamily="18" charset="0"/>
                <a:cs typeface="Times New Roman" pitchFamily="18" charset="0"/>
              </a:rPr>
              <a:t>5. </a:t>
            </a:r>
            <a:r>
              <a:rPr lang="en-GB" sz="2400" b="1" dirty="0" err="1">
                <a:solidFill>
                  <a:srgbClr val="FF9900"/>
                </a:solidFill>
                <a:latin typeface="Times New Roman" pitchFamily="18" charset="0"/>
                <a:cs typeface="Times New Roman" pitchFamily="18" charset="0"/>
              </a:rPr>
              <a:t>Về</a:t>
            </a:r>
            <a:r>
              <a:rPr lang="en-GB" sz="2400" b="1" dirty="0">
                <a:solidFill>
                  <a:srgbClr val="FF9900"/>
                </a:solidFill>
                <a:latin typeface="Times New Roman" pitchFamily="18" charset="0"/>
                <a:cs typeface="Times New Roman" pitchFamily="18" charset="0"/>
              </a:rPr>
              <a:t> </a:t>
            </a:r>
            <a:r>
              <a:rPr lang="en-GB" sz="2400" b="1" dirty="0" err="1">
                <a:solidFill>
                  <a:srgbClr val="FF9900"/>
                </a:solidFill>
                <a:latin typeface="Times New Roman" pitchFamily="18" charset="0"/>
                <a:cs typeface="Times New Roman" pitchFamily="18" charset="0"/>
              </a:rPr>
              <a:t>kinh</a:t>
            </a:r>
            <a:r>
              <a:rPr lang="en-GB" sz="2400" b="1" dirty="0">
                <a:solidFill>
                  <a:srgbClr val="FF9900"/>
                </a:solidFill>
                <a:latin typeface="Times New Roman" pitchFamily="18" charset="0"/>
                <a:cs typeface="Times New Roman" pitchFamily="18" charset="0"/>
              </a:rPr>
              <a:t> </a:t>
            </a:r>
            <a:r>
              <a:rPr lang="en-GB" sz="2400" b="1" dirty="0" err="1">
                <a:solidFill>
                  <a:srgbClr val="FF9900"/>
                </a:solidFill>
                <a:latin typeface="Times New Roman" pitchFamily="18" charset="0"/>
                <a:cs typeface="Times New Roman" pitchFamily="18" charset="0"/>
              </a:rPr>
              <a:t>phí</a:t>
            </a:r>
            <a:r>
              <a:rPr lang="en-GB" sz="2400" b="1" dirty="0">
                <a:solidFill>
                  <a:srgbClr val="FF9900"/>
                </a:solidFill>
                <a:latin typeface="Times New Roman" pitchFamily="18" charset="0"/>
                <a:cs typeface="Times New Roman" pitchFamily="18" charset="0"/>
              </a:rPr>
              <a:t> </a:t>
            </a:r>
            <a:r>
              <a:rPr lang="en-GB" sz="2400" b="1" dirty="0" err="1">
                <a:solidFill>
                  <a:srgbClr val="FF9900"/>
                </a:solidFill>
                <a:latin typeface="Times New Roman" pitchFamily="18" charset="0"/>
                <a:cs typeface="Times New Roman" pitchFamily="18" charset="0"/>
              </a:rPr>
              <a:t>đào</a:t>
            </a:r>
            <a:r>
              <a:rPr lang="en-GB" sz="2400" b="1" dirty="0">
                <a:solidFill>
                  <a:srgbClr val="FF9900"/>
                </a:solidFill>
                <a:latin typeface="Times New Roman" pitchFamily="18" charset="0"/>
                <a:cs typeface="Times New Roman" pitchFamily="18" charset="0"/>
              </a:rPr>
              <a:t> </a:t>
            </a:r>
            <a:r>
              <a:rPr lang="en-GB" sz="2400" b="1" dirty="0" err="1">
                <a:solidFill>
                  <a:srgbClr val="FF9900"/>
                </a:solidFill>
                <a:latin typeface="Times New Roman" pitchFamily="18" charset="0"/>
                <a:cs typeface="Times New Roman" pitchFamily="18" charset="0"/>
              </a:rPr>
              <a:t>tạo</a:t>
            </a:r>
            <a:r>
              <a:rPr lang="en-GB" sz="2400" b="1" dirty="0">
                <a:solidFill>
                  <a:srgbClr val="FF99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Quỹ</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Thiện</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Tâm</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thuộc</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Tập</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đoàn</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Vingroup</a:t>
            </a:r>
            <a:endParaRPr lang="en-GB" sz="2400" b="1" dirty="0">
              <a:solidFill>
                <a:srgbClr val="FF0000"/>
              </a:solidFill>
              <a:latin typeface="Times New Roman" pitchFamily="18" charset="0"/>
              <a:cs typeface="Times New Roman" pitchFamily="18" charset="0"/>
            </a:endParaRPr>
          </a:p>
          <a:p>
            <a:pPr marL="0" indent="0">
              <a:spcBef>
                <a:spcPct val="0"/>
              </a:spcBef>
              <a:buFontTx/>
              <a:buNone/>
              <a:defRPr/>
            </a:pPr>
            <a:endParaRPr lang="en-US" sz="2000" dirty="0">
              <a:latin typeface="Times New Roman" pitchFamily="18" charset="0"/>
              <a:cs typeface="Times New Roman" pitchFamily="18" charset="0"/>
            </a:endParaRPr>
          </a:p>
        </p:txBody>
      </p:sp>
      <p:sp>
        <p:nvSpPr>
          <p:cNvPr id="56323" name="TextBox 2">
            <a:extLst>
              <a:ext uri="{FF2B5EF4-FFF2-40B4-BE49-F238E27FC236}">
                <a16:creationId xmlns:a16="http://schemas.microsoft.com/office/drawing/2014/main" xmlns="" id="{4B8FCA37-1AC4-4273-85FF-4ECC3E626201}"/>
              </a:ext>
            </a:extLst>
          </p:cNvPr>
          <p:cNvSpPr txBox="1">
            <a:spLocks noChangeArrowheads="1"/>
          </p:cNvSpPr>
          <p:nvPr/>
        </p:nvSpPr>
        <p:spPr bwMode="auto">
          <a:xfrm>
            <a:off x="0" y="-12700"/>
            <a:ext cx="88106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vi-VN" sz="2800" b="1" smtClean="0">
                <a:solidFill>
                  <a:srgbClr val="FF0000"/>
                </a:solidFill>
                <a:latin typeface="Times New Roman" panose="02020603050405020304" pitchFamily="18" charset="0"/>
                <a:cs typeface="Times New Roman" panose="02020603050405020304" pitchFamily="18" charset="0"/>
              </a:rPr>
              <a:t>Giai </a:t>
            </a:r>
            <a:r>
              <a:rPr lang="en-GB" altLang="vi-VN" sz="2800" b="1" dirty="0" err="1">
                <a:solidFill>
                  <a:srgbClr val="FF0000"/>
                </a:solidFill>
                <a:latin typeface="Times New Roman" panose="02020603050405020304" pitchFamily="18" charset="0"/>
                <a:cs typeface="Times New Roman" panose="02020603050405020304" pitchFamily="18" charset="0"/>
              </a:rPr>
              <a:t>đoạn</a:t>
            </a:r>
            <a:r>
              <a:rPr lang="en-GB" altLang="vi-VN" sz="2800" b="1" dirty="0">
                <a:solidFill>
                  <a:srgbClr val="FF0000"/>
                </a:solidFill>
                <a:latin typeface="Times New Roman" panose="02020603050405020304" pitchFamily="18" charset="0"/>
                <a:cs typeface="Times New Roman" panose="02020603050405020304" pitchFamily="18" charset="0"/>
              </a:rPr>
              <a:t> </a:t>
            </a:r>
            <a:r>
              <a:rPr lang="en-GB" altLang="vi-VN" sz="2800" b="1" dirty="0" err="1">
                <a:solidFill>
                  <a:srgbClr val="FF0000"/>
                </a:solidFill>
                <a:latin typeface="Times New Roman" panose="02020603050405020304" pitchFamily="18" charset="0"/>
                <a:cs typeface="Times New Roman" panose="02020603050405020304" pitchFamily="18" charset="0"/>
              </a:rPr>
              <a:t>mới</a:t>
            </a:r>
            <a:r>
              <a:rPr lang="en-GB" altLang="vi-VN" sz="2800" b="1" dirty="0">
                <a:solidFill>
                  <a:srgbClr val="FF0000"/>
                </a:solidFill>
                <a:latin typeface="Times New Roman" panose="02020603050405020304" pitchFamily="18" charset="0"/>
                <a:cs typeface="Times New Roman" panose="02020603050405020304" pitchFamily="18" charset="0"/>
              </a:rPr>
              <a:t> </a:t>
            </a:r>
            <a:r>
              <a:rPr lang="en-GB" altLang="vi-VN" sz="2800" b="1" dirty="0" err="1">
                <a:solidFill>
                  <a:srgbClr val="FF0000"/>
                </a:solidFill>
                <a:latin typeface="Times New Roman" panose="02020603050405020304" pitchFamily="18" charset="0"/>
                <a:cs typeface="Times New Roman" panose="02020603050405020304" pitchFamily="18" charset="0"/>
              </a:rPr>
              <a:t>của</a:t>
            </a:r>
            <a:r>
              <a:rPr lang="en-GB" altLang="vi-VN" sz="2800" b="1" dirty="0">
                <a:solidFill>
                  <a:srgbClr val="FF0000"/>
                </a:solidFill>
                <a:latin typeface="Times New Roman" panose="02020603050405020304" pitchFamily="18" charset="0"/>
                <a:cs typeface="Times New Roman" panose="02020603050405020304" pitchFamily="18" charset="0"/>
              </a:rPr>
              <a:t> </a:t>
            </a:r>
            <a:r>
              <a:rPr lang="en-GB" altLang="vi-VN" sz="2800" b="1" dirty="0" err="1">
                <a:solidFill>
                  <a:srgbClr val="FF0000"/>
                </a:solidFill>
                <a:latin typeface="Times New Roman" panose="02020603050405020304" pitchFamily="18" charset="0"/>
                <a:cs typeface="Times New Roman" panose="02020603050405020304" pitchFamily="18" charset="0"/>
              </a:rPr>
              <a:t>Dự</a:t>
            </a:r>
            <a:r>
              <a:rPr lang="en-GB" altLang="vi-VN" sz="2800" b="1" dirty="0">
                <a:solidFill>
                  <a:srgbClr val="FF0000"/>
                </a:solidFill>
                <a:latin typeface="Times New Roman" panose="02020603050405020304" pitchFamily="18" charset="0"/>
                <a:cs typeface="Times New Roman" panose="02020603050405020304" pitchFamily="18" charset="0"/>
              </a:rPr>
              <a:t> </a:t>
            </a:r>
            <a:r>
              <a:rPr lang="en-GB" altLang="vi-VN" sz="2800" b="1" dirty="0" err="1">
                <a:solidFill>
                  <a:srgbClr val="FF0000"/>
                </a:solidFill>
                <a:latin typeface="Times New Roman" panose="02020603050405020304" pitchFamily="18" charset="0"/>
                <a:cs typeface="Times New Roman" panose="02020603050405020304" pitchFamily="18" charset="0"/>
              </a:rPr>
              <a:t>án</a:t>
            </a:r>
            <a:r>
              <a:rPr lang="en-GB" altLang="vi-VN" sz="2800" b="1" dirty="0">
                <a:solidFill>
                  <a:srgbClr val="FF0000"/>
                </a:solidFill>
                <a:latin typeface="Times New Roman" panose="02020603050405020304" pitchFamily="18" charset="0"/>
                <a:cs typeface="Times New Roman" panose="02020603050405020304" pitchFamily="18" charset="0"/>
              </a:rPr>
              <a:t> </a:t>
            </a:r>
          </a:p>
          <a:p>
            <a:pPr algn="ctr">
              <a:spcBef>
                <a:spcPct val="0"/>
              </a:spcBef>
              <a:buFontTx/>
              <a:buNone/>
            </a:pPr>
            <a:r>
              <a:rPr lang="en-GB" altLang="vi-VN" sz="2800" b="1" dirty="0" err="1">
                <a:solidFill>
                  <a:srgbClr val="FF0000"/>
                </a:solidFill>
                <a:latin typeface="Times New Roman" panose="02020603050405020304" pitchFamily="18" charset="0"/>
                <a:cs typeface="Times New Roman" panose="02020603050405020304" pitchFamily="18" charset="0"/>
              </a:rPr>
              <a:t>theo</a:t>
            </a:r>
            <a:r>
              <a:rPr lang="en-GB" altLang="vi-VN" sz="2800" b="1" dirty="0">
                <a:solidFill>
                  <a:srgbClr val="FF0000"/>
                </a:solidFill>
                <a:latin typeface="Times New Roman" panose="02020603050405020304" pitchFamily="18" charset="0"/>
                <a:cs typeface="Times New Roman" panose="02020603050405020304" pitchFamily="18" charset="0"/>
              </a:rPr>
              <a:t> </a:t>
            </a:r>
            <a:r>
              <a:rPr lang="en-GB" altLang="vi-VN" sz="2800" b="1" dirty="0" err="1">
                <a:solidFill>
                  <a:srgbClr val="FF0000"/>
                </a:solidFill>
                <a:latin typeface="Times New Roman" panose="02020603050405020304" pitchFamily="18" charset="0"/>
                <a:cs typeface="Times New Roman" panose="02020603050405020304" pitchFamily="18" charset="0"/>
              </a:rPr>
              <a:t>Quyết</a:t>
            </a:r>
            <a:r>
              <a:rPr lang="en-GB" altLang="vi-VN" sz="2800" b="1" dirty="0">
                <a:solidFill>
                  <a:srgbClr val="FF0000"/>
                </a:solidFill>
                <a:latin typeface="Times New Roman" panose="02020603050405020304" pitchFamily="18" charset="0"/>
                <a:cs typeface="Times New Roman" panose="02020603050405020304" pitchFamily="18" charset="0"/>
              </a:rPr>
              <a:t> </a:t>
            </a:r>
            <a:r>
              <a:rPr lang="en-GB" altLang="vi-VN" sz="2800" b="1" dirty="0" err="1">
                <a:solidFill>
                  <a:srgbClr val="FF0000"/>
                </a:solidFill>
                <a:latin typeface="Times New Roman" panose="02020603050405020304" pitchFamily="18" charset="0"/>
                <a:cs typeface="Times New Roman" panose="02020603050405020304" pitchFamily="18" charset="0"/>
              </a:rPr>
              <a:t>định</a:t>
            </a:r>
            <a:r>
              <a:rPr lang="en-GB" altLang="vi-VN" sz="2800" b="1" dirty="0">
                <a:solidFill>
                  <a:srgbClr val="FF0000"/>
                </a:solidFill>
                <a:latin typeface="Times New Roman" panose="02020603050405020304" pitchFamily="18" charset="0"/>
                <a:cs typeface="Times New Roman" panose="02020603050405020304" pitchFamily="18" charset="0"/>
              </a:rPr>
              <a:t> 4359/QĐ-BYT, </a:t>
            </a:r>
            <a:r>
              <a:rPr lang="en-GB" altLang="vi-VN" sz="2800" b="1" dirty="0" err="1">
                <a:solidFill>
                  <a:srgbClr val="FF0000"/>
                </a:solidFill>
                <a:latin typeface="Times New Roman" panose="02020603050405020304" pitchFamily="18" charset="0"/>
                <a:cs typeface="Times New Roman" panose="02020603050405020304" pitchFamily="18" charset="0"/>
              </a:rPr>
              <a:t>từ</a:t>
            </a:r>
            <a:r>
              <a:rPr lang="en-GB" altLang="vi-VN" sz="2800" b="1" dirty="0">
                <a:solidFill>
                  <a:srgbClr val="FF0000"/>
                </a:solidFill>
                <a:latin typeface="Times New Roman" panose="02020603050405020304" pitchFamily="18" charset="0"/>
                <a:cs typeface="Times New Roman" panose="02020603050405020304" pitchFamily="18" charset="0"/>
              </a:rPr>
              <a:t> </a:t>
            </a:r>
            <a:r>
              <a:rPr lang="en-GB" altLang="vi-VN" sz="2800" b="1" dirty="0" err="1">
                <a:solidFill>
                  <a:srgbClr val="FF0000"/>
                </a:solidFill>
                <a:latin typeface="Times New Roman" panose="02020603050405020304" pitchFamily="18" charset="0"/>
                <a:cs typeface="Times New Roman" panose="02020603050405020304" pitchFamily="18" charset="0"/>
              </a:rPr>
              <a:t>năm</a:t>
            </a:r>
            <a:r>
              <a:rPr lang="en-GB" altLang="vi-VN" sz="2800" b="1" dirty="0">
                <a:solidFill>
                  <a:srgbClr val="FF0000"/>
                </a:solidFill>
                <a:latin typeface="Times New Roman" panose="02020603050405020304" pitchFamily="18" charset="0"/>
                <a:cs typeface="Times New Roman" panose="02020603050405020304" pitchFamily="18" charset="0"/>
              </a:rPr>
              <a:t> 2021</a:t>
            </a:r>
            <a:endParaRPr lang="vi-VN" altLang="vi-VN"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a:extLst>
              <a:ext uri="{FF2B5EF4-FFF2-40B4-BE49-F238E27FC236}">
                <a16:creationId xmlns:a16="http://schemas.microsoft.com/office/drawing/2014/main" xmlns="" id="{F570549F-05AA-4758-A9ED-740C6D24687C}"/>
              </a:ext>
            </a:extLst>
          </p:cNvPr>
          <p:cNvSpPr>
            <a:spLocks noGrp="1"/>
          </p:cNvSpPr>
          <p:nvPr>
            <p:ph idx="1"/>
          </p:nvPr>
        </p:nvSpPr>
        <p:spPr>
          <a:xfrm>
            <a:off x="0" y="1106506"/>
            <a:ext cx="4333103" cy="5141893"/>
          </a:xfrm>
        </p:spPr>
        <p:txBody>
          <a:bodyPr/>
          <a:lstStyle/>
          <a:p>
            <a:pPr marL="0" indent="0" algn="just">
              <a:spcBef>
                <a:spcPct val="0"/>
              </a:spcBef>
              <a:buFontTx/>
              <a:buNone/>
              <a:defRPr/>
            </a:pPr>
            <a:r>
              <a:rPr lang="en-GB" sz="2400" b="1" dirty="0">
                <a:solidFill>
                  <a:srgbClr val="FF9900"/>
                </a:solidFill>
                <a:latin typeface="Times New Roman" pitchFamily="18" charset="0"/>
                <a:cs typeface="Times New Roman" pitchFamily="18" charset="0"/>
              </a:rPr>
              <a:t>6. </a:t>
            </a:r>
            <a:r>
              <a:rPr lang="en-GB" sz="2400" b="1" dirty="0" err="1">
                <a:solidFill>
                  <a:srgbClr val="FF9900"/>
                </a:solidFill>
                <a:latin typeface="Times New Roman" pitchFamily="18" charset="0"/>
                <a:cs typeface="Times New Roman" pitchFamily="18" charset="0"/>
              </a:rPr>
              <a:t>Quy</a:t>
            </a:r>
            <a:r>
              <a:rPr lang="en-GB" sz="2400" b="1" dirty="0">
                <a:solidFill>
                  <a:srgbClr val="FF9900"/>
                </a:solidFill>
                <a:latin typeface="Times New Roman" pitchFamily="18" charset="0"/>
                <a:cs typeface="Times New Roman" pitchFamily="18" charset="0"/>
              </a:rPr>
              <a:t> </a:t>
            </a:r>
            <a:r>
              <a:rPr lang="en-GB" sz="2400" b="1" dirty="0" err="1">
                <a:solidFill>
                  <a:srgbClr val="FF9900"/>
                </a:solidFill>
                <a:latin typeface="Times New Roman" pitchFamily="18" charset="0"/>
                <a:cs typeface="Times New Roman" pitchFamily="18" charset="0"/>
              </a:rPr>
              <a:t>trình</a:t>
            </a:r>
            <a:r>
              <a:rPr lang="en-GB" sz="2400" b="1" dirty="0">
                <a:solidFill>
                  <a:srgbClr val="FF9900"/>
                </a:solidFill>
                <a:latin typeface="Times New Roman" pitchFamily="18" charset="0"/>
                <a:cs typeface="Times New Roman" pitchFamily="18" charset="0"/>
              </a:rPr>
              <a:t> </a:t>
            </a:r>
            <a:r>
              <a:rPr lang="en-GB" sz="2400" b="1" dirty="0" err="1">
                <a:solidFill>
                  <a:srgbClr val="FF9900"/>
                </a:solidFill>
                <a:latin typeface="Times New Roman" pitchFamily="18" charset="0"/>
                <a:cs typeface="Times New Roman" pitchFamily="18" charset="0"/>
              </a:rPr>
              <a:t>thực</a:t>
            </a:r>
            <a:r>
              <a:rPr lang="en-GB" sz="2400" b="1" dirty="0">
                <a:solidFill>
                  <a:srgbClr val="FF9900"/>
                </a:solidFill>
                <a:latin typeface="Times New Roman" pitchFamily="18" charset="0"/>
                <a:cs typeface="Times New Roman" pitchFamily="18" charset="0"/>
              </a:rPr>
              <a:t> </a:t>
            </a:r>
            <a:r>
              <a:rPr lang="en-GB" sz="2400" b="1" dirty="0" err="1">
                <a:solidFill>
                  <a:srgbClr val="FF9900"/>
                </a:solidFill>
                <a:latin typeface="Times New Roman" pitchFamily="18" charset="0"/>
                <a:cs typeface="Times New Roman" pitchFamily="18" charset="0"/>
              </a:rPr>
              <a:t>hiện</a:t>
            </a:r>
            <a:r>
              <a:rPr lang="en-GB" sz="2400" b="1" dirty="0">
                <a:solidFill>
                  <a:srgbClr val="FF9900"/>
                </a:solidFill>
                <a:latin typeface="Times New Roman" pitchFamily="18" charset="0"/>
                <a:cs typeface="Times New Roman" pitchFamily="18" charset="0"/>
              </a:rPr>
              <a:t> </a:t>
            </a:r>
            <a:r>
              <a:rPr lang="en-GB" sz="2400" b="1" dirty="0" err="1">
                <a:solidFill>
                  <a:srgbClr val="FF9900"/>
                </a:solidFill>
                <a:latin typeface="Times New Roman" pitchFamily="18" charset="0"/>
                <a:cs typeface="Times New Roman" pitchFamily="18" charset="0"/>
              </a:rPr>
              <a:t>Dự</a:t>
            </a:r>
            <a:r>
              <a:rPr lang="en-GB" sz="2400" b="1" dirty="0">
                <a:solidFill>
                  <a:srgbClr val="FF9900"/>
                </a:solidFill>
                <a:latin typeface="Times New Roman" pitchFamily="18" charset="0"/>
                <a:cs typeface="Times New Roman" pitchFamily="18" charset="0"/>
              </a:rPr>
              <a:t> </a:t>
            </a:r>
            <a:r>
              <a:rPr lang="en-GB" sz="2400" b="1" dirty="0" err="1">
                <a:solidFill>
                  <a:srgbClr val="FF9900"/>
                </a:solidFill>
                <a:latin typeface="Times New Roman" pitchFamily="18" charset="0"/>
                <a:cs typeface="Times New Roman" pitchFamily="18" charset="0"/>
              </a:rPr>
              <a:t>án</a:t>
            </a:r>
            <a:endParaRPr lang="en-GB" sz="2400" b="1" dirty="0">
              <a:solidFill>
                <a:srgbClr val="FF9900"/>
              </a:solidFill>
              <a:latin typeface="Times New Roman" pitchFamily="18" charset="0"/>
              <a:cs typeface="Times New Roman" pitchFamily="18" charset="0"/>
            </a:endParaRPr>
          </a:p>
          <a:p>
            <a:pPr algn="just">
              <a:spcBef>
                <a:spcPct val="0"/>
              </a:spcBef>
              <a:defRPr/>
            </a:pPr>
            <a:r>
              <a:rPr lang="en-GB" sz="2400" b="1" spc="-60" dirty="0" err="1">
                <a:solidFill>
                  <a:srgbClr val="FF9900"/>
                </a:solidFill>
                <a:latin typeface="Times New Roman" pitchFamily="18" charset="0"/>
                <a:cs typeface="Times New Roman" pitchFamily="18" charset="0"/>
              </a:rPr>
              <a:t>Bước</a:t>
            </a:r>
            <a:r>
              <a:rPr lang="en-GB" sz="2400" b="1" spc="-60" dirty="0">
                <a:solidFill>
                  <a:srgbClr val="FF9900"/>
                </a:solidFill>
                <a:latin typeface="Times New Roman" pitchFamily="18" charset="0"/>
                <a:cs typeface="Times New Roman" pitchFamily="18" charset="0"/>
              </a:rPr>
              <a:t> 1: </a:t>
            </a:r>
            <a:r>
              <a:rPr lang="en-GB" sz="2400" spc="-60" dirty="0" err="1">
                <a:latin typeface="Times New Roman" pitchFamily="18" charset="0"/>
                <a:cs typeface="Times New Roman" pitchFamily="18" charset="0"/>
              </a:rPr>
              <a:t>Bộ</a:t>
            </a:r>
            <a:r>
              <a:rPr lang="en-GB" sz="2400" spc="-60" dirty="0">
                <a:latin typeface="Times New Roman" pitchFamily="18" charset="0"/>
                <a:cs typeface="Times New Roman" pitchFamily="18" charset="0"/>
              </a:rPr>
              <a:t> Y </a:t>
            </a:r>
            <a:r>
              <a:rPr lang="en-GB" sz="2400" spc="-60" dirty="0" err="1">
                <a:latin typeface="Times New Roman" pitchFamily="18" charset="0"/>
                <a:cs typeface="Times New Roman" pitchFamily="18" charset="0"/>
              </a:rPr>
              <a:t>tế</a:t>
            </a:r>
            <a:r>
              <a:rPr lang="en-GB" sz="2400" spc="-60" dirty="0">
                <a:latin typeface="Times New Roman" pitchFamily="18" charset="0"/>
                <a:cs typeface="Times New Roman" pitchFamily="18" charset="0"/>
              </a:rPr>
              <a:t>, BQLDA </a:t>
            </a:r>
            <a:r>
              <a:rPr lang="en-GB" sz="2400" spc="-60" dirty="0" err="1">
                <a:latin typeface="Times New Roman" pitchFamily="18" charset="0"/>
                <a:cs typeface="Times New Roman" pitchFamily="18" charset="0"/>
              </a:rPr>
              <a:t>tìm</a:t>
            </a:r>
            <a:r>
              <a:rPr lang="en-GB" sz="2400" spc="-60" dirty="0">
                <a:latin typeface="Times New Roman" pitchFamily="18" charset="0"/>
                <a:cs typeface="Times New Roman" pitchFamily="18" charset="0"/>
              </a:rPr>
              <a:t> </a:t>
            </a:r>
            <a:r>
              <a:rPr lang="en-GB" sz="2400" spc="-60" dirty="0" err="1">
                <a:latin typeface="Times New Roman" pitchFamily="18" charset="0"/>
                <a:cs typeface="Times New Roman" pitchFamily="18" charset="0"/>
              </a:rPr>
              <a:t>kiếm</a:t>
            </a:r>
            <a:r>
              <a:rPr lang="en-GB" sz="2400" spc="-60" dirty="0">
                <a:latin typeface="Times New Roman" pitchFamily="18" charset="0"/>
                <a:cs typeface="Times New Roman" pitchFamily="18" charset="0"/>
              </a:rPr>
              <a:t>, </a:t>
            </a:r>
            <a:r>
              <a:rPr lang="en-GB" sz="2400" spc="-60" dirty="0" err="1">
                <a:latin typeface="Times New Roman" pitchFamily="18" charset="0"/>
                <a:cs typeface="Times New Roman" pitchFamily="18" charset="0"/>
              </a:rPr>
              <a:t>đàm</a:t>
            </a:r>
            <a:r>
              <a:rPr lang="en-GB" sz="2400" spc="-60" dirty="0">
                <a:latin typeface="Times New Roman" pitchFamily="18" charset="0"/>
                <a:cs typeface="Times New Roman" pitchFamily="18" charset="0"/>
              </a:rPr>
              <a:t> </a:t>
            </a:r>
            <a:r>
              <a:rPr lang="en-GB" sz="2400" spc="-60" dirty="0" err="1">
                <a:latin typeface="Times New Roman" pitchFamily="18" charset="0"/>
                <a:cs typeface="Times New Roman" pitchFamily="18" charset="0"/>
              </a:rPr>
              <a:t>phán</a:t>
            </a:r>
            <a:r>
              <a:rPr lang="en-GB" sz="2400" spc="-60" dirty="0">
                <a:latin typeface="Times New Roman" pitchFamily="18" charset="0"/>
                <a:cs typeface="Times New Roman" pitchFamily="18" charset="0"/>
              </a:rPr>
              <a:t> </a:t>
            </a:r>
            <a:r>
              <a:rPr lang="en-GB" sz="2400" spc="-60" dirty="0" err="1">
                <a:latin typeface="Times New Roman" pitchFamily="18" charset="0"/>
                <a:cs typeface="Times New Roman" pitchFamily="18" charset="0"/>
              </a:rPr>
              <a:t>và</a:t>
            </a:r>
            <a:r>
              <a:rPr lang="en-GB" sz="2400" spc="-60" dirty="0">
                <a:latin typeface="Times New Roman" pitchFamily="18" charset="0"/>
                <a:cs typeface="Times New Roman" pitchFamily="18" charset="0"/>
              </a:rPr>
              <a:t> </a:t>
            </a:r>
            <a:r>
              <a:rPr lang="en-GB" sz="2400" spc="-60" dirty="0" err="1">
                <a:latin typeface="Times New Roman" pitchFamily="18" charset="0"/>
                <a:cs typeface="Times New Roman" pitchFamily="18" charset="0"/>
              </a:rPr>
              <a:t>ký</a:t>
            </a:r>
            <a:r>
              <a:rPr lang="en-GB" sz="2400" spc="-60" dirty="0">
                <a:latin typeface="Times New Roman" pitchFamily="18" charset="0"/>
                <a:cs typeface="Times New Roman" pitchFamily="18" charset="0"/>
              </a:rPr>
              <a:t> </a:t>
            </a:r>
            <a:r>
              <a:rPr lang="en-GB" sz="2400" spc="-60" dirty="0" err="1">
                <a:latin typeface="Times New Roman" pitchFamily="18" charset="0"/>
                <a:cs typeface="Times New Roman" pitchFamily="18" charset="0"/>
              </a:rPr>
              <a:t>thỏa</a:t>
            </a:r>
            <a:r>
              <a:rPr lang="en-GB" sz="2400" spc="-60" dirty="0">
                <a:latin typeface="Times New Roman" pitchFamily="18" charset="0"/>
                <a:cs typeface="Times New Roman" pitchFamily="18" charset="0"/>
              </a:rPr>
              <a:t> </a:t>
            </a:r>
            <a:r>
              <a:rPr lang="en-GB" sz="2400" spc="-60" dirty="0" err="1">
                <a:latin typeface="Times New Roman" pitchFamily="18" charset="0"/>
                <a:cs typeface="Times New Roman" pitchFamily="18" charset="0"/>
              </a:rPr>
              <a:t>thuận</a:t>
            </a:r>
            <a:r>
              <a:rPr lang="en-GB" sz="2400" spc="-60" dirty="0">
                <a:latin typeface="Times New Roman" pitchFamily="18" charset="0"/>
                <a:cs typeface="Times New Roman" pitchFamily="18" charset="0"/>
              </a:rPr>
              <a:t> </a:t>
            </a:r>
            <a:r>
              <a:rPr lang="en-GB" sz="2400" spc="-60" dirty="0" err="1">
                <a:latin typeface="Times New Roman" pitchFamily="18" charset="0"/>
                <a:cs typeface="Times New Roman" pitchFamily="18" charset="0"/>
              </a:rPr>
              <a:t>với</a:t>
            </a:r>
            <a:r>
              <a:rPr lang="en-GB" sz="2400" spc="-60" dirty="0">
                <a:latin typeface="Times New Roman" pitchFamily="18" charset="0"/>
                <a:cs typeface="Times New Roman" pitchFamily="18" charset="0"/>
              </a:rPr>
              <a:t> </a:t>
            </a:r>
            <a:r>
              <a:rPr lang="en-GB" sz="2400" spc="-60" dirty="0" err="1">
                <a:latin typeface="Times New Roman" pitchFamily="18" charset="0"/>
                <a:cs typeface="Times New Roman" pitchFamily="18" charset="0"/>
              </a:rPr>
              <a:t>nhà</a:t>
            </a:r>
            <a:r>
              <a:rPr lang="en-GB" sz="2400" spc="-60" dirty="0">
                <a:latin typeface="Times New Roman" pitchFamily="18" charset="0"/>
                <a:cs typeface="Times New Roman" pitchFamily="18" charset="0"/>
              </a:rPr>
              <a:t> </a:t>
            </a:r>
            <a:r>
              <a:rPr lang="en-GB" sz="2400" spc="-60" dirty="0" err="1">
                <a:latin typeface="Times New Roman" pitchFamily="18" charset="0"/>
                <a:cs typeface="Times New Roman" pitchFamily="18" charset="0"/>
              </a:rPr>
              <a:t>tài</a:t>
            </a:r>
            <a:r>
              <a:rPr lang="en-GB" sz="2400" spc="-60" dirty="0">
                <a:latin typeface="Times New Roman" pitchFamily="18" charset="0"/>
                <a:cs typeface="Times New Roman" pitchFamily="18" charset="0"/>
              </a:rPr>
              <a:t> </a:t>
            </a:r>
            <a:r>
              <a:rPr lang="en-GB" sz="2400" spc="-60" dirty="0" err="1">
                <a:latin typeface="Times New Roman" pitchFamily="18" charset="0"/>
                <a:cs typeface="Times New Roman" pitchFamily="18" charset="0"/>
              </a:rPr>
              <a:t>trợ</a:t>
            </a:r>
            <a:r>
              <a:rPr lang="en-GB" sz="2400" spc="-60" dirty="0">
                <a:latin typeface="Times New Roman" pitchFamily="18" charset="0"/>
                <a:cs typeface="Times New Roman" pitchFamily="18" charset="0"/>
              </a:rPr>
              <a:t> </a:t>
            </a:r>
            <a:r>
              <a:rPr lang="en-GB" sz="2400" spc="-60" dirty="0" err="1">
                <a:latin typeface="Times New Roman" pitchFamily="18" charset="0"/>
                <a:cs typeface="Times New Roman" pitchFamily="18" charset="0"/>
              </a:rPr>
              <a:t>Quỹ</a:t>
            </a:r>
            <a:r>
              <a:rPr lang="en-GB" sz="2400" spc="-60" dirty="0">
                <a:latin typeface="Times New Roman" pitchFamily="18" charset="0"/>
                <a:cs typeface="Times New Roman" pitchFamily="18" charset="0"/>
              </a:rPr>
              <a:t> </a:t>
            </a:r>
            <a:r>
              <a:rPr lang="en-GB" sz="2400" spc="-60" dirty="0" err="1">
                <a:latin typeface="Times New Roman" pitchFamily="18" charset="0"/>
                <a:cs typeface="Times New Roman" pitchFamily="18" charset="0"/>
              </a:rPr>
              <a:t>Thiện</a:t>
            </a:r>
            <a:r>
              <a:rPr lang="en-GB" sz="2400" spc="-60" dirty="0">
                <a:latin typeface="Times New Roman" pitchFamily="18" charset="0"/>
                <a:cs typeface="Times New Roman" pitchFamily="18" charset="0"/>
              </a:rPr>
              <a:t> </a:t>
            </a:r>
            <a:r>
              <a:rPr lang="en-GB" sz="2400" spc="-60" dirty="0" err="1">
                <a:latin typeface="Times New Roman" pitchFamily="18" charset="0"/>
                <a:cs typeface="Times New Roman" pitchFamily="18" charset="0"/>
              </a:rPr>
              <a:t>Tâm</a:t>
            </a:r>
            <a:r>
              <a:rPr lang="en-GB" sz="2400" spc="-60" dirty="0">
                <a:latin typeface="Times New Roman" pitchFamily="18" charset="0"/>
                <a:cs typeface="Times New Roman" pitchFamily="18" charset="0"/>
              </a:rPr>
              <a:t> </a:t>
            </a:r>
            <a:r>
              <a:rPr lang="en-GB" sz="2400" spc="-60" dirty="0" err="1">
                <a:latin typeface="Times New Roman" pitchFamily="18" charset="0"/>
                <a:cs typeface="Times New Roman" pitchFamily="18" charset="0"/>
              </a:rPr>
              <a:t>hỗ</a:t>
            </a:r>
            <a:r>
              <a:rPr lang="en-GB" sz="2400" spc="-60" dirty="0">
                <a:latin typeface="Times New Roman" pitchFamily="18" charset="0"/>
                <a:cs typeface="Times New Roman" pitchFamily="18" charset="0"/>
              </a:rPr>
              <a:t> </a:t>
            </a:r>
            <a:r>
              <a:rPr lang="en-GB" sz="2400" spc="-60" dirty="0" err="1">
                <a:latin typeface="Times New Roman" pitchFamily="18" charset="0"/>
                <a:cs typeface="Times New Roman" pitchFamily="18" charset="0"/>
              </a:rPr>
              <a:t>trợ</a:t>
            </a:r>
            <a:r>
              <a:rPr lang="en-GB" sz="2400" spc="-60" dirty="0">
                <a:latin typeface="Times New Roman" pitchFamily="18" charset="0"/>
                <a:cs typeface="Times New Roman" pitchFamily="18" charset="0"/>
              </a:rPr>
              <a:t> </a:t>
            </a:r>
            <a:r>
              <a:rPr lang="en-GB" sz="2400" spc="-60" dirty="0" err="1">
                <a:latin typeface="Times New Roman" pitchFamily="18" charset="0"/>
                <a:cs typeface="Times New Roman" pitchFamily="18" charset="0"/>
              </a:rPr>
              <a:t>kinh</a:t>
            </a:r>
            <a:r>
              <a:rPr lang="en-GB" sz="2400" spc="-60" dirty="0">
                <a:latin typeface="Times New Roman" pitchFamily="18" charset="0"/>
                <a:cs typeface="Times New Roman" pitchFamily="18" charset="0"/>
              </a:rPr>
              <a:t> </a:t>
            </a:r>
            <a:r>
              <a:rPr lang="en-GB" sz="2400" spc="-60" dirty="0" err="1">
                <a:latin typeface="Times New Roman" pitchFamily="18" charset="0"/>
                <a:cs typeface="Times New Roman" pitchFamily="18" charset="0"/>
              </a:rPr>
              <a:t>phí</a:t>
            </a:r>
            <a:r>
              <a:rPr lang="en-GB" sz="2400" spc="-60" dirty="0">
                <a:latin typeface="Times New Roman" pitchFamily="18" charset="0"/>
                <a:cs typeface="Times New Roman" pitchFamily="18" charset="0"/>
              </a:rPr>
              <a:t> </a:t>
            </a:r>
            <a:r>
              <a:rPr lang="en-GB" sz="2400" spc="-60" dirty="0" err="1">
                <a:latin typeface="Times New Roman" pitchFamily="18" charset="0"/>
                <a:cs typeface="Times New Roman" pitchFamily="18" charset="0"/>
              </a:rPr>
              <a:t>đào</a:t>
            </a:r>
            <a:r>
              <a:rPr lang="en-GB" sz="2400" spc="-60" dirty="0">
                <a:latin typeface="Times New Roman" pitchFamily="18" charset="0"/>
                <a:cs typeface="Times New Roman" pitchFamily="18" charset="0"/>
              </a:rPr>
              <a:t> </a:t>
            </a:r>
            <a:r>
              <a:rPr lang="en-GB" sz="2400" spc="-60" dirty="0" err="1">
                <a:latin typeface="Times New Roman" pitchFamily="18" charset="0"/>
                <a:cs typeface="Times New Roman" pitchFamily="18" charset="0"/>
              </a:rPr>
              <a:t>tạo</a:t>
            </a:r>
            <a:r>
              <a:rPr lang="en-GB" sz="2400" spc="-60" dirty="0">
                <a:latin typeface="Times New Roman" pitchFamily="18" charset="0"/>
                <a:cs typeface="Times New Roman" pitchFamily="18" charset="0"/>
              </a:rPr>
              <a:t> </a:t>
            </a:r>
            <a:r>
              <a:rPr lang="en-GB" sz="2400" spc="-60" dirty="0" err="1">
                <a:latin typeface="Times New Roman" pitchFamily="18" charset="0"/>
                <a:cs typeface="Times New Roman" pitchFamily="18" charset="0"/>
              </a:rPr>
              <a:t>bác</a:t>
            </a:r>
            <a:r>
              <a:rPr lang="en-GB" sz="2400" spc="-60" dirty="0">
                <a:latin typeface="Times New Roman" pitchFamily="18" charset="0"/>
                <a:cs typeface="Times New Roman" pitchFamily="18" charset="0"/>
              </a:rPr>
              <a:t> </a:t>
            </a:r>
            <a:r>
              <a:rPr lang="en-GB" sz="2400" spc="-60" dirty="0" err="1">
                <a:latin typeface="Times New Roman" pitchFamily="18" charset="0"/>
                <a:cs typeface="Times New Roman" pitchFamily="18" charset="0"/>
              </a:rPr>
              <a:t>sỹ</a:t>
            </a:r>
            <a:r>
              <a:rPr lang="en-GB" sz="2400" spc="-60" dirty="0">
                <a:latin typeface="Times New Roman" pitchFamily="18" charset="0"/>
                <a:cs typeface="Times New Roman" pitchFamily="18" charset="0"/>
              </a:rPr>
              <a:t> </a:t>
            </a:r>
            <a:r>
              <a:rPr lang="en-GB" sz="2400" spc="-60" dirty="0" err="1">
                <a:latin typeface="Times New Roman" pitchFamily="18" charset="0"/>
                <a:cs typeface="Times New Roman" pitchFamily="18" charset="0"/>
              </a:rPr>
              <a:t>trẻ</a:t>
            </a:r>
            <a:r>
              <a:rPr lang="en-GB" sz="2400" spc="-60" dirty="0">
                <a:latin typeface="Times New Roman" pitchFamily="18" charset="0"/>
                <a:cs typeface="Times New Roman" pitchFamily="18" charset="0"/>
              </a:rPr>
              <a:t> </a:t>
            </a:r>
            <a:r>
              <a:rPr lang="en-GB" sz="2400" spc="-60" dirty="0" err="1">
                <a:latin typeface="Times New Roman" pitchFamily="18" charset="0"/>
                <a:cs typeface="Times New Roman" pitchFamily="18" charset="0"/>
              </a:rPr>
              <a:t>từ</a:t>
            </a:r>
            <a:r>
              <a:rPr lang="en-GB" sz="2400" spc="-60" dirty="0">
                <a:latin typeface="Times New Roman" pitchFamily="18" charset="0"/>
                <a:cs typeface="Times New Roman" pitchFamily="18" charset="0"/>
              </a:rPr>
              <a:t> </a:t>
            </a:r>
            <a:r>
              <a:rPr lang="en-GB" sz="2400" spc="-60" dirty="0" err="1">
                <a:latin typeface="Times New Roman" pitchFamily="18" charset="0"/>
                <a:cs typeface="Times New Roman" pitchFamily="18" charset="0"/>
              </a:rPr>
              <a:t>năm</a:t>
            </a:r>
            <a:r>
              <a:rPr lang="en-GB" sz="2400" spc="-60" dirty="0">
                <a:latin typeface="Times New Roman" pitchFamily="18" charset="0"/>
                <a:cs typeface="Times New Roman" pitchFamily="18" charset="0"/>
              </a:rPr>
              <a:t> 2021</a:t>
            </a:r>
          </a:p>
          <a:p>
            <a:pPr algn="just">
              <a:spcBef>
                <a:spcPct val="0"/>
              </a:spcBef>
              <a:defRPr/>
            </a:pPr>
            <a:endParaRPr lang="en-GB" sz="2400" spc="-60" dirty="0">
              <a:latin typeface="Times New Roman" pitchFamily="18" charset="0"/>
              <a:cs typeface="Times New Roman" pitchFamily="18" charset="0"/>
            </a:endParaRPr>
          </a:p>
          <a:p>
            <a:pPr algn="just">
              <a:spcBef>
                <a:spcPct val="0"/>
              </a:spcBef>
              <a:defRPr/>
            </a:pPr>
            <a:endParaRPr lang="en-GB" sz="2400" spc="-60" dirty="0">
              <a:latin typeface="Times New Roman" pitchFamily="18" charset="0"/>
              <a:cs typeface="Times New Roman" pitchFamily="18" charset="0"/>
            </a:endParaRPr>
          </a:p>
          <a:p>
            <a:pPr algn="just">
              <a:spcBef>
                <a:spcPct val="0"/>
              </a:spcBef>
              <a:defRPr/>
            </a:pPr>
            <a:r>
              <a:rPr lang="en-GB" sz="2400" b="1" dirty="0" err="1">
                <a:solidFill>
                  <a:srgbClr val="FF9900"/>
                </a:solidFill>
                <a:latin typeface="Times New Roman" pitchFamily="18" charset="0"/>
                <a:cs typeface="Times New Roman" pitchFamily="18" charset="0"/>
              </a:rPr>
              <a:t>Bước</a:t>
            </a:r>
            <a:r>
              <a:rPr lang="en-GB" sz="2400" b="1" dirty="0">
                <a:solidFill>
                  <a:srgbClr val="FF9900"/>
                </a:solidFill>
                <a:latin typeface="Times New Roman" pitchFamily="18" charset="0"/>
                <a:cs typeface="Times New Roman" pitchFamily="18" charset="0"/>
              </a:rPr>
              <a:t> 2: </a:t>
            </a:r>
            <a:r>
              <a:rPr lang="en-GB" sz="2400" dirty="0" err="1">
                <a:latin typeface="Times New Roman" pitchFamily="18" charset="0"/>
                <a:cs typeface="Times New Roman" pitchFamily="18" charset="0"/>
              </a:rPr>
              <a:t>Bộ</a:t>
            </a:r>
            <a:r>
              <a:rPr lang="en-GB" sz="2400" dirty="0">
                <a:latin typeface="Times New Roman" pitchFamily="18" charset="0"/>
                <a:cs typeface="Times New Roman" pitchFamily="18" charset="0"/>
              </a:rPr>
              <a:t> Y </a:t>
            </a:r>
            <a:r>
              <a:rPr lang="en-GB" sz="2400" dirty="0" err="1">
                <a:latin typeface="Times New Roman" pitchFamily="18" charset="0"/>
                <a:cs typeface="Times New Roman" pitchFamily="18" charset="0"/>
              </a:rPr>
              <a:t>tế</a:t>
            </a:r>
            <a:r>
              <a:rPr lang="en-GB" sz="2400" dirty="0">
                <a:latin typeface="Times New Roman" pitchFamily="18" charset="0"/>
                <a:cs typeface="Times New Roman" pitchFamily="18" charset="0"/>
              </a:rPr>
              <a:t>, BQLDA, </a:t>
            </a:r>
            <a:r>
              <a:rPr lang="en-GB" sz="2400" dirty="0" err="1">
                <a:latin typeface="Times New Roman" pitchFamily="18" charset="0"/>
                <a:cs typeface="Times New Roman" pitchFamily="18" charset="0"/>
              </a:rPr>
              <a:t>Nhà</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tài</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trợ</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Quỹ</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Thiện</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Tâm</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Trường</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Đại</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học</a:t>
            </a:r>
            <a:r>
              <a:rPr lang="en-GB" sz="2400" dirty="0">
                <a:latin typeface="Times New Roman" pitchFamily="18" charset="0"/>
                <a:cs typeface="Times New Roman" pitchFamily="18" charset="0"/>
              </a:rPr>
              <a:t> Y </a:t>
            </a:r>
            <a:r>
              <a:rPr lang="en-GB" sz="2400" dirty="0" err="1">
                <a:latin typeface="Times New Roman" pitchFamily="18" charset="0"/>
                <a:cs typeface="Times New Roman" pitchFamily="18" charset="0"/>
              </a:rPr>
              <a:t>làm</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việc</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với</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Sở</a:t>
            </a:r>
            <a:r>
              <a:rPr lang="en-GB" sz="2400" dirty="0">
                <a:latin typeface="Times New Roman" pitchFamily="18" charset="0"/>
                <a:cs typeface="Times New Roman" pitchFamily="18" charset="0"/>
              </a:rPr>
              <a:t> Y </a:t>
            </a:r>
            <a:r>
              <a:rPr lang="en-GB" sz="2400" dirty="0" err="1">
                <a:latin typeface="Times New Roman" pitchFamily="18" charset="0"/>
                <a:cs typeface="Times New Roman" pitchFamily="18" charset="0"/>
              </a:rPr>
              <a:t>tế</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các</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huyện</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khó</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khăn</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khảo</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sát</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khớp</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cung</a:t>
            </a:r>
            <a:r>
              <a:rPr lang="en-GB" sz="2400" dirty="0">
                <a:latin typeface="Times New Roman" pitchFamily="18" charset="0"/>
                <a:cs typeface="Times New Roman" pitchFamily="18" charset="0"/>
              </a:rPr>
              <a:t> – </a:t>
            </a:r>
            <a:r>
              <a:rPr lang="en-GB" sz="2400" dirty="0" err="1">
                <a:latin typeface="Times New Roman" pitchFamily="18" charset="0"/>
                <a:cs typeface="Times New Roman" pitchFamily="18" charset="0"/>
              </a:rPr>
              <a:t>cầu</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bác</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sỹ</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trẻ</a:t>
            </a:r>
            <a:endParaRPr lang="en-GB" sz="2400" dirty="0">
              <a:latin typeface="Times New Roman" pitchFamily="18" charset="0"/>
              <a:cs typeface="Times New Roman" pitchFamily="18" charset="0"/>
            </a:endParaRPr>
          </a:p>
          <a:p>
            <a:pPr marL="0" indent="0">
              <a:spcBef>
                <a:spcPct val="0"/>
              </a:spcBef>
              <a:buFontTx/>
              <a:buNone/>
              <a:defRPr/>
            </a:pPr>
            <a:endParaRPr lang="en-US" sz="2000" dirty="0">
              <a:latin typeface="Times New Roman" pitchFamily="18" charset="0"/>
              <a:cs typeface="Times New Roman" pitchFamily="18" charset="0"/>
            </a:endParaRPr>
          </a:p>
        </p:txBody>
      </p:sp>
      <p:sp>
        <p:nvSpPr>
          <p:cNvPr id="57347" name="TextBox 2">
            <a:extLst>
              <a:ext uri="{FF2B5EF4-FFF2-40B4-BE49-F238E27FC236}">
                <a16:creationId xmlns:a16="http://schemas.microsoft.com/office/drawing/2014/main" xmlns="" id="{94C47AF6-323D-4757-9C29-5DF59182B7AB}"/>
              </a:ext>
            </a:extLst>
          </p:cNvPr>
          <p:cNvSpPr txBox="1">
            <a:spLocks noChangeArrowheads="1"/>
          </p:cNvSpPr>
          <p:nvPr/>
        </p:nvSpPr>
        <p:spPr bwMode="auto">
          <a:xfrm>
            <a:off x="177800" y="152400"/>
            <a:ext cx="88106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vi-VN"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Triển khai Dự án trong giai đoạn mới</a:t>
            </a:r>
            <a:endParaRPr kumimoji="0" lang="vi-VN" altLang="vi-VN"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vi-VN"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vi-VN" altLang="vi-VN"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a:extLst>
              <a:ext uri="{FF2B5EF4-FFF2-40B4-BE49-F238E27FC236}">
                <a16:creationId xmlns:a16="http://schemas.microsoft.com/office/drawing/2014/main" xmlns="" id="{97858F2B-650C-4409-9FAB-CAF57B85FF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2542" y="951979"/>
            <a:ext cx="4260636" cy="2629421"/>
          </a:xfrm>
          <a:prstGeom prst="rect">
            <a:avLst/>
          </a:prstGeom>
        </p:spPr>
      </p:pic>
      <p:pic>
        <p:nvPicPr>
          <p:cNvPr id="6" name="Picture 5">
            <a:extLst>
              <a:ext uri="{FF2B5EF4-FFF2-40B4-BE49-F238E27FC236}">
                <a16:creationId xmlns:a16="http://schemas.microsoft.com/office/drawing/2014/main" xmlns="" id="{B692135E-7C85-464F-8BB1-5B46869652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8476" y="3810000"/>
            <a:ext cx="4572000" cy="3048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a:extLst>
              <a:ext uri="{FF2B5EF4-FFF2-40B4-BE49-F238E27FC236}">
                <a16:creationId xmlns:a16="http://schemas.microsoft.com/office/drawing/2014/main" xmlns="" id="{F570549F-05AA-4758-A9ED-740C6D24687C}"/>
              </a:ext>
            </a:extLst>
          </p:cNvPr>
          <p:cNvSpPr>
            <a:spLocks noGrp="1"/>
          </p:cNvSpPr>
          <p:nvPr>
            <p:ph idx="1"/>
          </p:nvPr>
        </p:nvSpPr>
        <p:spPr>
          <a:xfrm>
            <a:off x="72209" y="459998"/>
            <a:ext cx="4333103" cy="3305682"/>
          </a:xfrm>
        </p:spPr>
        <p:txBody>
          <a:bodyPr/>
          <a:lstStyle/>
          <a:p>
            <a:pPr algn="just">
              <a:spcBef>
                <a:spcPct val="0"/>
              </a:spcBef>
              <a:defRPr/>
            </a:pPr>
            <a:r>
              <a:rPr lang="en-GB" sz="2400" b="1" dirty="0" err="1">
                <a:solidFill>
                  <a:srgbClr val="FF9900"/>
                </a:solidFill>
                <a:latin typeface="Times New Roman" pitchFamily="18" charset="0"/>
                <a:cs typeface="Times New Roman" pitchFamily="18" charset="0"/>
              </a:rPr>
              <a:t>Bước</a:t>
            </a:r>
            <a:r>
              <a:rPr lang="en-GB" sz="2400" b="1" dirty="0">
                <a:solidFill>
                  <a:srgbClr val="FF9900"/>
                </a:solidFill>
                <a:latin typeface="Times New Roman" pitchFamily="18" charset="0"/>
                <a:cs typeface="Times New Roman" pitchFamily="18" charset="0"/>
              </a:rPr>
              <a:t> 3: </a:t>
            </a:r>
            <a:r>
              <a:rPr lang="en-GB" sz="2400" dirty="0" err="1">
                <a:latin typeface="Times New Roman" pitchFamily="18" charset="0"/>
                <a:cs typeface="Times New Roman" pitchFamily="18" charset="0"/>
              </a:rPr>
              <a:t>Tiếp</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nhận</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và</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kiểm</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tra</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tính</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đầy</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đủ</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và</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hợp</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lệ</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trong</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hồ</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sơ</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đăng</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ký</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của</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các</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bác</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sỹ</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trẻ</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tình</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nguyện</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tham</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gia</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Dự</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án</a:t>
            </a:r>
            <a:endParaRPr lang="en-GB" sz="2400" dirty="0">
              <a:latin typeface="Times New Roman" pitchFamily="18" charset="0"/>
              <a:cs typeface="Times New Roman" pitchFamily="18" charset="0"/>
            </a:endParaRPr>
          </a:p>
          <a:p>
            <a:pPr algn="just">
              <a:spcBef>
                <a:spcPct val="0"/>
              </a:spcBef>
              <a:defRPr/>
            </a:pPr>
            <a:r>
              <a:rPr lang="en-GB" sz="2400" b="1" smtClean="0">
                <a:solidFill>
                  <a:srgbClr val="FF9900"/>
                </a:solidFill>
                <a:latin typeface="Times New Roman" pitchFamily="18" charset="0"/>
                <a:cs typeface="Times New Roman" pitchFamily="18" charset="0"/>
              </a:rPr>
              <a:t>Bước </a:t>
            </a:r>
            <a:r>
              <a:rPr lang="en-GB" sz="2400" b="1" dirty="0">
                <a:solidFill>
                  <a:srgbClr val="FF9900"/>
                </a:solidFill>
                <a:latin typeface="Times New Roman" pitchFamily="18" charset="0"/>
                <a:cs typeface="Times New Roman" pitchFamily="18" charset="0"/>
              </a:rPr>
              <a:t>4: </a:t>
            </a:r>
            <a:r>
              <a:rPr lang="en-GB" sz="2400" dirty="0">
                <a:latin typeface="Times New Roman" pitchFamily="18" charset="0"/>
                <a:cs typeface="Times New Roman" pitchFamily="18" charset="0"/>
              </a:rPr>
              <a:t>BQLDA </a:t>
            </a:r>
            <a:r>
              <a:rPr lang="en-GB" sz="2400" dirty="0" err="1">
                <a:latin typeface="Times New Roman" pitchFamily="18" charset="0"/>
                <a:cs typeface="Times New Roman" pitchFamily="18" charset="0"/>
              </a:rPr>
              <a:t>và</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Quỹ</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Thiện</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Tâm</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thống</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nhất</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số</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lượng</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bác</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sỹ</a:t>
            </a:r>
            <a:r>
              <a:rPr lang="en-GB" sz="2400" dirty="0">
                <a:latin typeface="Times New Roman" pitchFamily="18" charset="0"/>
                <a:cs typeface="Times New Roman" pitchFamily="18" charset="0"/>
              </a:rPr>
              <a:t> </a:t>
            </a:r>
            <a:r>
              <a:rPr lang="en-GB" sz="2400" err="1">
                <a:latin typeface="Times New Roman" pitchFamily="18" charset="0"/>
                <a:cs typeface="Times New Roman" pitchFamily="18" charset="0"/>
              </a:rPr>
              <a:t>trẻ</a:t>
            </a:r>
            <a:r>
              <a:rPr lang="en-GB" sz="2400">
                <a:latin typeface="Times New Roman" pitchFamily="18" charset="0"/>
                <a:cs typeface="Times New Roman" pitchFamily="18" charset="0"/>
              </a:rPr>
              <a:t> </a:t>
            </a:r>
            <a:r>
              <a:rPr lang="en-GB" sz="2400" smtClean="0">
                <a:latin typeface="Times New Roman" pitchFamily="18" charset="0"/>
                <a:cs typeface="Times New Roman" pitchFamily="18" charset="0"/>
              </a:rPr>
              <a:t>cho </a:t>
            </a:r>
            <a:r>
              <a:rPr lang="en-GB" sz="2400" dirty="0" err="1">
                <a:latin typeface="Times New Roman" pitchFamily="18" charset="0"/>
                <a:cs typeface="Times New Roman" pitchFamily="18" charset="0"/>
              </a:rPr>
              <a:t>mỗi</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lớp</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dựa</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trên</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năng</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lực</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đào</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tạo</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của</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các</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Trường</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Đại</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học</a:t>
            </a:r>
            <a:r>
              <a:rPr lang="en-GB" sz="2400" dirty="0">
                <a:latin typeface="Times New Roman" pitchFamily="18" charset="0"/>
                <a:cs typeface="Times New Roman" pitchFamily="18" charset="0"/>
              </a:rPr>
              <a:t> Y</a:t>
            </a:r>
          </a:p>
          <a:p>
            <a:pPr algn="just">
              <a:spcBef>
                <a:spcPct val="0"/>
              </a:spcBef>
              <a:defRPr/>
            </a:pPr>
            <a:endParaRPr lang="en-GB" sz="2400" spc="-60" dirty="0">
              <a:latin typeface="Times New Roman"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80" y="3905715"/>
            <a:ext cx="4425265" cy="2952285"/>
          </a:xfrm>
          <a:prstGeom prst="rect">
            <a:avLst/>
          </a:prstGeom>
        </p:spPr>
      </p:pic>
      <p:sp>
        <p:nvSpPr>
          <p:cNvPr id="8" name="TextBox 2">
            <a:extLst>
              <a:ext uri="{FF2B5EF4-FFF2-40B4-BE49-F238E27FC236}">
                <a16:creationId xmlns:a16="http://schemas.microsoft.com/office/drawing/2014/main" xmlns="" id="{4B8FCA37-1AC4-4273-85FF-4ECC3E626201}"/>
              </a:ext>
            </a:extLst>
          </p:cNvPr>
          <p:cNvSpPr txBox="1">
            <a:spLocks noChangeArrowheads="1"/>
          </p:cNvSpPr>
          <p:nvPr/>
        </p:nvSpPr>
        <p:spPr bwMode="auto">
          <a:xfrm>
            <a:off x="0" y="74613"/>
            <a:ext cx="8810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vi-VN"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Triển khai Dự án trong giai đoạn mới</a:t>
            </a:r>
            <a:endParaRPr kumimoji="0" lang="vi-VN" altLang="vi-VN"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3068" y="762001"/>
            <a:ext cx="4462832" cy="297734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0368" y="3903515"/>
            <a:ext cx="4428565" cy="2954485"/>
          </a:xfrm>
          <a:prstGeom prst="rect">
            <a:avLst/>
          </a:prstGeom>
        </p:spPr>
      </p:pic>
    </p:spTree>
    <p:extLst>
      <p:ext uri="{BB962C8B-B14F-4D97-AF65-F5344CB8AC3E}">
        <p14:creationId xmlns:p14="http://schemas.microsoft.com/office/powerpoint/2010/main" val="41705126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a:extLst>
              <a:ext uri="{FF2B5EF4-FFF2-40B4-BE49-F238E27FC236}">
                <a16:creationId xmlns:a16="http://schemas.microsoft.com/office/drawing/2014/main" xmlns="" id="{E6AA0964-7A0E-455B-A552-715579A6C7C8}"/>
              </a:ext>
            </a:extLst>
          </p:cNvPr>
          <p:cNvSpPr>
            <a:spLocks noGrp="1"/>
          </p:cNvSpPr>
          <p:nvPr>
            <p:ph idx="1"/>
          </p:nvPr>
        </p:nvSpPr>
        <p:spPr>
          <a:xfrm>
            <a:off x="117953" y="838200"/>
            <a:ext cx="3996847" cy="3356453"/>
          </a:xfrm>
        </p:spPr>
        <p:txBody>
          <a:bodyPr/>
          <a:lstStyle/>
          <a:p>
            <a:pPr algn="just">
              <a:spcBef>
                <a:spcPct val="0"/>
              </a:spcBef>
              <a:defRPr/>
            </a:pPr>
            <a:r>
              <a:rPr lang="en-GB" sz="2400" b="1" dirty="0" err="1">
                <a:solidFill>
                  <a:srgbClr val="FF9900"/>
                </a:solidFill>
                <a:latin typeface="Times New Roman" pitchFamily="18" charset="0"/>
                <a:cs typeface="Times New Roman" pitchFamily="18" charset="0"/>
              </a:rPr>
              <a:t>Bước</a:t>
            </a:r>
            <a:r>
              <a:rPr lang="en-GB" sz="2400" b="1" dirty="0">
                <a:solidFill>
                  <a:srgbClr val="FF9900"/>
                </a:solidFill>
                <a:latin typeface="Times New Roman" pitchFamily="18" charset="0"/>
                <a:cs typeface="Times New Roman" pitchFamily="18" charset="0"/>
              </a:rPr>
              <a:t> 5: </a:t>
            </a:r>
            <a:r>
              <a:rPr lang="en-GB" sz="2400" dirty="0">
                <a:latin typeface="Times New Roman" pitchFamily="18" charset="0"/>
                <a:cs typeface="Times New Roman" pitchFamily="18" charset="0"/>
              </a:rPr>
              <a:t>BQLDA </a:t>
            </a:r>
            <a:r>
              <a:rPr lang="vi-VN" sz="2400" dirty="0">
                <a:latin typeface="Times New Roman" panose="02020603050405020304" pitchFamily="18" charset="0"/>
                <a:cs typeface="Times New Roman" panose="02020603050405020304" pitchFamily="18" charset="0"/>
              </a:rPr>
              <a:t>tập hợp </a:t>
            </a:r>
            <a:r>
              <a:rPr lang="en-GB" sz="2400" dirty="0" err="1">
                <a:latin typeface="Times New Roman" panose="02020603050405020304" pitchFamily="18" charset="0"/>
                <a:cs typeface="Times New Roman" panose="02020603050405020304" pitchFamily="18" charset="0"/>
              </a:rPr>
              <a:t>hồ</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sơ</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các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bác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sỹ</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trẻ</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đảm</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bảo</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tiêu</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chuẩn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tham</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gia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Dự</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án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đã</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thống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nhất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với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Quỹ</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Thiện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Tâm</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gửi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Cục</a:t>
            </a:r>
            <a:r>
              <a:rPr lang="en-GB" sz="2400" dirty="0">
                <a:latin typeface="Times New Roman" panose="02020603050405020304" pitchFamily="18" charset="0"/>
                <a:cs typeface="Times New Roman" panose="02020603050405020304" pitchFamily="18" charset="0"/>
              </a:rPr>
              <a:t> KHCN&amp;ĐT </a:t>
            </a:r>
            <a:r>
              <a:rPr lang="en-GB" sz="2400" dirty="0" err="1">
                <a:latin typeface="Times New Roman" panose="02020603050405020304" pitchFamily="18" charset="0"/>
                <a:cs typeface="Times New Roman" panose="02020603050405020304" pitchFamily="18" charset="0"/>
              </a:rPr>
              <a:t>rà</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soát</a:t>
            </a:r>
            <a:r>
              <a:rPr lang="en-GB"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báo cáo </a:t>
            </a:r>
            <a:r>
              <a:rPr lang="en-US" sz="2400" dirty="0" err="1">
                <a:latin typeface="Times New Roman" panose="02020603050405020304" pitchFamily="18" charset="0"/>
                <a:cs typeface="Times New Roman" panose="02020603050405020304" pitchFamily="18" charset="0"/>
              </a:rPr>
              <a:t>Lãnh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vi-VN"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xem</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xét</a:t>
            </a:r>
            <a:r>
              <a:rPr lang="en-GB"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Quyết định công nhận trúng tuyển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tuyển</a:t>
            </a:r>
            <a:r>
              <a:rPr lang="vi-VN" sz="2400" dirty="0">
                <a:latin typeface="Times New Roman" panose="02020603050405020304" pitchFamily="18" charset="0"/>
                <a:cs typeface="Times New Roman" panose="02020603050405020304" pitchFamily="18" charset="0"/>
              </a:rPr>
              <a:t> vào học lớp bác sỹ </a:t>
            </a:r>
            <a:r>
              <a:rPr lang="en-US" sz="2400" dirty="0">
                <a:latin typeface="Times New Roman" panose="02020603050405020304" pitchFamily="18" charset="0"/>
                <a:cs typeface="Times New Roman" panose="02020603050405020304" pitchFamily="18" charset="0"/>
              </a:rPr>
              <a:t>CKI</a:t>
            </a:r>
          </a:p>
          <a:p>
            <a:pPr marL="342900" marR="0" lvl="0" indent="-342900" algn="just" defTabSz="914400" rtl="0" eaLnBrk="0" fontAlgn="base" latinLnBrk="0" hangingPunct="0">
              <a:lnSpc>
                <a:spcPct val="100000"/>
              </a:lnSpc>
              <a:spcBef>
                <a:spcPct val="0"/>
              </a:spcBef>
              <a:spcAft>
                <a:spcPct val="0"/>
              </a:spcAft>
              <a:buClrTx/>
              <a:buSzTx/>
              <a:buFontTx/>
              <a:buChar char="•"/>
              <a:tabLst/>
              <a:defRPr/>
            </a:pPr>
            <a:r>
              <a:rPr kumimoji="0" lang="en-GB" sz="2400" b="1" i="0" u="none" strike="noStrike" kern="0" cap="none" spc="0" normalizeH="0" baseline="0" noProof="0" dirty="0" err="1">
                <a:ln>
                  <a:noFill/>
                </a:ln>
                <a:solidFill>
                  <a:srgbClr val="FF9900"/>
                </a:solidFill>
                <a:effectLst/>
                <a:uLnTx/>
                <a:uFillTx/>
                <a:latin typeface="Times New Roman" pitchFamily="18" charset="0"/>
                <a:ea typeface="+mn-ea"/>
                <a:cs typeface="Times New Roman" pitchFamily="18" charset="0"/>
              </a:rPr>
              <a:t>Bước</a:t>
            </a:r>
            <a:r>
              <a:rPr kumimoji="0" lang="en-GB" sz="2400" b="1" i="0" u="none" strike="noStrike" kern="0" cap="none" spc="0" normalizeH="0" baseline="0" noProof="0" dirty="0">
                <a:ln>
                  <a:noFill/>
                </a:ln>
                <a:solidFill>
                  <a:srgbClr val="FF9900"/>
                </a:solidFill>
                <a:effectLst/>
                <a:uLnTx/>
                <a:uFillTx/>
                <a:latin typeface="Times New Roman" pitchFamily="18" charset="0"/>
                <a:ea typeface="+mn-ea"/>
                <a:cs typeface="Times New Roman" pitchFamily="18" charset="0"/>
              </a:rPr>
              <a:t> 6: </a:t>
            </a:r>
            <a:r>
              <a:rPr kumimoji="0" lang="en-GB" sz="24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Ký</a:t>
            </a:r>
            <a:r>
              <a:rPr kumimoji="0" lang="en-GB" sz="24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4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hợp</a:t>
            </a:r>
            <a:r>
              <a:rPr kumimoji="0" lang="en-GB" sz="24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4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đồng</a:t>
            </a:r>
            <a:r>
              <a:rPr kumimoji="0" lang="en-GB" sz="24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4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đào</a:t>
            </a:r>
            <a:r>
              <a:rPr kumimoji="0" lang="en-GB" sz="24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4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tạo</a:t>
            </a:r>
            <a:r>
              <a:rPr kumimoji="0" lang="en-GB" sz="24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4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giữa</a:t>
            </a:r>
            <a:r>
              <a:rPr kumimoji="0" lang="en-GB" sz="24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BQLDA, </a:t>
            </a:r>
            <a:r>
              <a:rPr kumimoji="0" lang="en-GB" sz="24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Quỹ</a:t>
            </a:r>
            <a:r>
              <a:rPr kumimoji="0" lang="en-GB" sz="24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4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Thiện</a:t>
            </a:r>
            <a:r>
              <a:rPr kumimoji="0" lang="en-GB" sz="24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4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Tâm</a:t>
            </a:r>
            <a:r>
              <a:rPr kumimoji="0" lang="en-GB" sz="24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4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với</a:t>
            </a:r>
            <a:r>
              <a:rPr kumimoji="0" lang="en-GB" sz="24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4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các</a:t>
            </a:r>
            <a:r>
              <a:rPr kumimoji="0" lang="en-GB" sz="24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4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cơ</a:t>
            </a:r>
            <a:r>
              <a:rPr kumimoji="0" lang="en-GB" sz="24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4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sở</a:t>
            </a:r>
            <a:r>
              <a:rPr kumimoji="0" lang="en-GB" sz="24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4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đào</a:t>
            </a:r>
            <a:r>
              <a:rPr kumimoji="0" lang="en-GB" sz="24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4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tạo</a:t>
            </a:r>
            <a:r>
              <a:rPr kumimoji="0" lang="en-GB" sz="24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4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kinh</a:t>
            </a:r>
            <a:r>
              <a:rPr kumimoji="0" lang="en-GB" sz="24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4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phí</a:t>
            </a:r>
            <a:r>
              <a:rPr kumimoji="0" lang="en-GB" sz="24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4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đào</a:t>
            </a:r>
            <a:r>
              <a:rPr kumimoji="0" lang="en-GB" sz="24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4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tạo</a:t>
            </a:r>
            <a:r>
              <a:rPr kumimoji="0" lang="en-GB" sz="24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4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chuyển</a:t>
            </a:r>
            <a:r>
              <a:rPr kumimoji="0" lang="en-GB" sz="24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4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thẳng</a:t>
            </a:r>
            <a:r>
              <a:rPr kumimoji="0" lang="en-GB" sz="24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4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cho</a:t>
            </a:r>
            <a:r>
              <a:rPr kumimoji="0" lang="en-GB" sz="24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4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các</a:t>
            </a:r>
            <a:r>
              <a:rPr kumimoji="0" lang="en-GB" sz="24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4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cơ</a:t>
            </a:r>
            <a:r>
              <a:rPr kumimoji="0" lang="en-GB" sz="24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4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sở</a:t>
            </a:r>
            <a:r>
              <a:rPr kumimoji="0" lang="en-GB" sz="24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4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đào</a:t>
            </a:r>
            <a:r>
              <a:rPr kumimoji="0" lang="en-GB" sz="24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4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tạo</a:t>
            </a:r>
            <a:endParaRPr kumimoji="0" lang="en-GB" sz="24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a:spcBef>
                <a:spcPct val="0"/>
              </a:spcBef>
              <a:defRPr/>
            </a:pPr>
            <a:endParaRPr lang="en-GB" altLang="en-US" sz="2000" b="1" dirty="0">
              <a:solidFill>
                <a:srgbClr val="FF9900"/>
              </a:solidFill>
              <a:latin typeface="Times New Roman" panose="02020603050405020304" pitchFamily="18" charset="0"/>
              <a:cs typeface="Times New Roman" panose="02020603050405020304" pitchFamily="18" charset="0"/>
            </a:endParaRPr>
          </a:p>
          <a:p>
            <a:pPr>
              <a:spcBef>
                <a:spcPct val="0"/>
              </a:spcBef>
              <a:defRPr/>
            </a:pPr>
            <a:endParaRPr lang="en-GB" sz="2000" dirty="0">
              <a:latin typeface="Times New Roman" pitchFamily="18" charset="0"/>
              <a:cs typeface="Times New Roman" pitchFamily="18" charset="0"/>
            </a:endParaRPr>
          </a:p>
          <a:p>
            <a:pPr marL="0" indent="0">
              <a:spcBef>
                <a:spcPct val="0"/>
              </a:spcBef>
              <a:buFontTx/>
              <a:buNone/>
              <a:defRPr/>
            </a:pPr>
            <a:endParaRPr lang="en-US" sz="2000" dirty="0">
              <a:latin typeface="Times New Roman" pitchFamily="18" charset="0"/>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1631105"/>
            <a:ext cx="2590800" cy="3617822"/>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7647" y="1828800"/>
            <a:ext cx="2389665" cy="3390900"/>
          </a:xfrm>
          <a:prstGeom prst="rect">
            <a:avLst/>
          </a:prstGeom>
        </p:spPr>
      </p:pic>
      <p:sp>
        <p:nvSpPr>
          <p:cNvPr id="7" name="TextBox 2">
            <a:extLst>
              <a:ext uri="{FF2B5EF4-FFF2-40B4-BE49-F238E27FC236}">
                <a16:creationId xmlns:a16="http://schemas.microsoft.com/office/drawing/2014/main" xmlns="" id="{4B8FCA37-1AC4-4273-85FF-4ECC3E626201}"/>
              </a:ext>
            </a:extLst>
          </p:cNvPr>
          <p:cNvSpPr txBox="1">
            <a:spLocks noChangeArrowheads="1"/>
          </p:cNvSpPr>
          <p:nvPr/>
        </p:nvSpPr>
        <p:spPr bwMode="auto">
          <a:xfrm>
            <a:off x="0" y="74613"/>
            <a:ext cx="8810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vi-VN"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Triển khai Dự án trong giai đoạn mới</a:t>
            </a:r>
            <a:endParaRPr kumimoji="0" lang="vi-VN" altLang="vi-VN"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a:extLst>
              <a:ext uri="{FF2B5EF4-FFF2-40B4-BE49-F238E27FC236}">
                <a16:creationId xmlns:a16="http://schemas.microsoft.com/office/drawing/2014/main" xmlns="" id="{E6AA0964-7A0E-455B-A552-715579A6C7C8}"/>
              </a:ext>
            </a:extLst>
          </p:cNvPr>
          <p:cNvSpPr>
            <a:spLocks noGrp="1"/>
          </p:cNvSpPr>
          <p:nvPr>
            <p:ph idx="1"/>
          </p:nvPr>
        </p:nvSpPr>
        <p:spPr>
          <a:xfrm>
            <a:off x="166687" y="1066800"/>
            <a:ext cx="8596313" cy="5105400"/>
          </a:xfrm>
        </p:spPr>
        <p:txBody>
          <a:bodyPr/>
          <a:lstStyle/>
          <a:p>
            <a:pPr algn="just">
              <a:spcBef>
                <a:spcPct val="0"/>
              </a:spcBef>
              <a:defRPr/>
            </a:pPr>
            <a:r>
              <a:rPr lang="en-GB" sz="2400" b="1" dirty="0" err="1">
                <a:solidFill>
                  <a:srgbClr val="FF9900"/>
                </a:solidFill>
                <a:latin typeface="Times New Roman" pitchFamily="18" charset="0"/>
                <a:cs typeface="Times New Roman" pitchFamily="18" charset="0"/>
              </a:rPr>
              <a:t>Bước</a:t>
            </a:r>
            <a:r>
              <a:rPr lang="en-GB" sz="2400" b="1" dirty="0">
                <a:solidFill>
                  <a:srgbClr val="FF9900"/>
                </a:solidFill>
                <a:latin typeface="Times New Roman" pitchFamily="18" charset="0"/>
                <a:cs typeface="Times New Roman" pitchFamily="18" charset="0"/>
              </a:rPr>
              <a:t> 7. </a:t>
            </a:r>
            <a:r>
              <a:rPr lang="en-GB" sz="2400" dirty="0" err="1">
                <a:latin typeface="Times New Roman" pitchFamily="18" charset="0"/>
                <a:cs typeface="Times New Roman" pitchFamily="18" charset="0"/>
              </a:rPr>
              <a:t>Tổ</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chức</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khai</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giảng</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và</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đào</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tạo</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bác</a:t>
            </a:r>
            <a:r>
              <a:rPr lang="en-GB" sz="2400" dirty="0">
                <a:latin typeface="Times New Roman" pitchFamily="18" charset="0"/>
                <a:cs typeface="Times New Roman" pitchFamily="18" charset="0"/>
              </a:rPr>
              <a:t> </a:t>
            </a:r>
            <a:r>
              <a:rPr lang="en-GB" sz="2400" err="1">
                <a:latin typeface="Times New Roman" pitchFamily="18" charset="0"/>
                <a:cs typeface="Times New Roman" pitchFamily="18" charset="0"/>
              </a:rPr>
              <a:t>sỹ</a:t>
            </a:r>
            <a:r>
              <a:rPr lang="en-GB" sz="2400">
                <a:latin typeface="Times New Roman" pitchFamily="18" charset="0"/>
                <a:cs typeface="Times New Roman" pitchFamily="18" charset="0"/>
              </a:rPr>
              <a:t> </a:t>
            </a:r>
            <a:r>
              <a:rPr lang="en-GB" sz="2400" smtClean="0">
                <a:latin typeface="Times New Roman" pitchFamily="18" charset="0"/>
                <a:cs typeface="Times New Roman" pitchFamily="18" charset="0"/>
              </a:rPr>
              <a:t>chuyên khoa cấp I: </a:t>
            </a:r>
            <a:r>
              <a:rPr lang="vi-VN" altLang="en-US" sz="2400" dirty="0">
                <a:latin typeface="Times New Roman" panose="02020603050405020304" pitchFamily="18" charset="0"/>
                <a:cs typeface="Times New Roman" panose="02020603050405020304" pitchFamily="18" charset="0"/>
              </a:rPr>
              <a:t>Trường Đại học Y cử một thầy/cô kèm một bác sỹ trẻ ở từng khóa đào tạo, với chương trình đào tạo được thiết kế riêng cho dự án, tổng thời gian là 24 tháng liên tục, trong đó có ít nhất 70% kỹ năng thực hành tay nghề tại bệnh viện. </a:t>
            </a:r>
            <a:endParaRPr lang="en-GB" altLang="en-US" sz="2400" dirty="0">
              <a:latin typeface="Times New Roman" panose="02020603050405020304" pitchFamily="18" charset="0"/>
              <a:cs typeface="Times New Roman" panose="02020603050405020304" pitchFamily="18" charset="0"/>
            </a:endParaRPr>
          </a:p>
          <a:p>
            <a:pPr algn="just">
              <a:spcBef>
                <a:spcPct val="0"/>
              </a:spcBef>
              <a:defRPr/>
            </a:pPr>
            <a:r>
              <a:rPr lang="en-GB" altLang="en-US" sz="2400" b="1" dirty="0" err="1">
                <a:solidFill>
                  <a:srgbClr val="FF9900"/>
                </a:solidFill>
                <a:latin typeface="Times New Roman" pitchFamily="18" charset="0"/>
                <a:cs typeface="Times New Roman" pitchFamily="18" charset="0"/>
              </a:rPr>
              <a:t>Bước</a:t>
            </a:r>
            <a:r>
              <a:rPr lang="en-GB" altLang="en-US" sz="2400" b="1" dirty="0">
                <a:solidFill>
                  <a:srgbClr val="FF9900"/>
                </a:solidFill>
                <a:latin typeface="Times New Roman" pitchFamily="18" charset="0"/>
                <a:cs typeface="Times New Roman" pitchFamily="18" charset="0"/>
              </a:rPr>
              <a:t> 8. </a:t>
            </a:r>
            <a:r>
              <a:rPr lang="en-GB" altLang="en-US" sz="2400" dirty="0" err="1">
                <a:latin typeface="Times New Roman" panose="02020603050405020304" pitchFamily="18" charset="0"/>
                <a:cs typeface="Times New Roman" panose="02020603050405020304" pitchFamily="18" charset="0"/>
              </a:rPr>
              <a:t>Bàn</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giao</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bác</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sỹ</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trẻ</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cho</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các</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Sở</a:t>
            </a:r>
            <a:r>
              <a:rPr lang="en-GB" altLang="en-US" sz="2400" dirty="0">
                <a:latin typeface="Times New Roman" panose="02020603050405020304" pitchFamily="18" charset="0"/>
                <a:cs typeface="Times New Roman" panose="02020603050405020304" pitchFamily="18" charset="0"/>
              </a:rPr>
              <a:t> Y </a:t>
            </a:r>
            <a:r>
              <a:rPr lang="en-GB" altLang="en-US" sz="2400" dirty="0" err="1">
                <a:latin typeface="Times New Roman" panose="02020603050405020304" pitchFamily="18" charset="0"/>
                <a:cs typeface="Times New Roman" panose="02020603050405020304" pitchFamily="18" charset="0"/>
              </a:rPr>
              <a:t>tế</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Kết</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thúc</a:t>
            </a:r>
            <a:r>
              <a:rPr lang="en-GB" altLang="en-US" sz="2400" dirty="0">
                <a:latin typeface="Times New Roman" panose="02020603050405020304" pitchFamily="18" charset="0"/>
                <a:cs typeface="Times New Roman" panose="02020603050405020304" pitchFamily="18" charset="0"/>
              </a:rPr>
              <a:t> 24 </a:t>
            </a:r>
            <a:r>
              <a:rPr lang="en-GB" altLang="en-US" sz="2400" dirty="0" err="1">
                <a:latin typeface="Times New Roman" panose="02020603050405020304" pitchFamily="18" charset="0"/>
                <a:cs typeface="Times New Roman" panose="02020603050405020304" pitchFamily="18" charset="0"/>
              </a:rPr>
              <a:t>tháng</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đào</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tạo</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liên</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tục</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Bộ</a:t>
            </a:r>
            <a:r>
              <a:rPr lang="en-GB" altLang="en-US" sz="2400" dirty="0">
                <a:latin typeface="Times New Roman" panose="02020603050405020304" pitchFamily="18" charset="0"/>
                <a:cs typeface="Times New Roman" panose="02020603050405020304" pitchFamily="18" charset="0"/>
              </a:rPr>
              <a:t> Y </a:t>
            </a:r>
            <a:r>
              <a:rPr lang="en-GB" altLang="en-US" sz="2400" dirty="0" err="1">
                <a:latin typeface="Times New Roman" panose="02020603050405020304" pitchFamily="18" charset="0"/>
                <a:cs typeface="Times New Roman" panose="02020603050405020304" pitchFamily="18" charset="0"/>
              </a:rPr>
              <a:t>tế</a:t>
            </a:r>
            <a:r>
              <a:rPr lang="en-GB" altLang="en-US" sz="2400" dirty="0">
                <a:latin typeface="Times New Roman" panose="02020603050405020304" pitchFamily="18" charset="0"/>
                <a:cs typeface="Times New Roman" panose="02020603050405020304" pitchFamily="18" charset="0"/>
              </a:rPr>
              <a:t>, </a:t>
            </a:r>
            <a:r>
              <a:rPr lang="en-GB" altLang="en-US" sz="2400">
                <a:latin typeface="Times New Roman" panose="02020603050405020304" pitchFamily="18" charset="0"/>
                <a:cs typeface="Times New Roman" panose="02020603050405020304" pitchFamily="18" charset="0"/>
              </a:rPr>
              <a:t>BQLDA</a:t>
            </a:r>
            <a:r>
              <a:rPr lang="en-GB" altLang="en-US" sz="2400" smtClean="0">
                <a:latin typeface="Times New Roman" panose="02020603050405020304" pitchFamily="18" charset="0"/>
                <a:cs typeface="Times New Roman" panose="02020603050405020304" pitchFamily="18" charset="0"/>
              </a:rPr>
              <a:t>, Quỹ Thiện Tâm </a:t>
            </a:r>
            <a:r>
              <a:rPr lang="vi-VN" altLang="en-US" sz="2400" dirty="0">
                <a:latin typeface="Times New Roman" panose="02020603050405020304" pitchFamily="18" charset="0"/>
                <a:cs typeface="Times New Roman" panose="02020603050405020304" pitchFamily="18" charset="0"/>
              </a:rPr>
              <a:t>Trường Đại học Y</a:t>
            </a:r>
            <a:r>
              <a:rPr lang="en-GB" altLang="en-US" sz="2400" dirty="0">
                <a:latin typeface="Times New Roman" panose="02020603050405020304" pitchFamily="18" charset="0"/>
                <a:cs typeface="Times New Roman" panose="02020603050405020304" pitchFamily="18" charset="0"/>
              </a:rPr>
              <a:t>,  UBND, </a:t>
            </a:r>
            <a:r>
              <a:rPr lang="en-GB" altLang="en-US" sz="2400" dirty="0" err="1">
                <a:latin typeface="Times New Roman" panose="02020603050405020304" pitchFamily="18" charset="0"/>
                <a:cs typeface="Times New Roman" panose="02020603050405020304" pitchFamily="18" charset="0"/>
              </a:rPr>
              <a:t>Sở</a:t>
            </a:r>
            <a:r>
              <a:rPr lang="en-GB" altLang="en-US" sz="2400" dirty="0">
                <a:latin typeface="Times New Roman" panose="02020603050405020304" pitchFamily="18" charset="0"/>
                <a:cs typeface="Times New Roman" panose="02020603050405020304" pitchFamily="18" charset="0"/>
              </a:rPr>
              <a:t> Y </a:t>
            </a:r>
            <a:r>
              <a:rPr lang="en-GB" altLang="en-US" sz="2400" dirty="0" err="1">
                <a:latin typeface="Times New Roman" panose="02020603050405020304" pitchFamily="18" charset="0"/>
                <a:cs typeface="Times New Roman" panose="02020603050405020304" pitchFamily="18" charset="0"/>
              </a:rPr>
              <a:t>tế</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và</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các</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huyện</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khó</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khăn</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tổ</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chức</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bàn</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giao</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bác</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sỹ</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trẻ</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về</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làm</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việc</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tại</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các</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huyện</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khó</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khăn</a:t>
            </a:r>
            <a:endParaRPr lang="en-GB" altLang="en-US" sz="2400" dirty="0">
              <a:latin typeface="Times New Roman" panose="02020603050405020304" pitchFamily="18" charset="0"/>
              <a:cs typeface="Times New Roman" panose="02020603050405020304" pitchFamily="18" charset="0"/>
            </a:endParaRPr>
          </a:p>
          <a:p>
            <a:pPr algn="just">
              <a:spcBef>
                <a:spcPct val="0"/>
              </a:spcBef>
              <a:defRPr/>
            </a:pPr>
            <a:r>
              <a:rPr lang="en-GB" altLang="en-US" sz="2400" b="1" spc="-60" dirty="0" err="1">
                <a:solidFill>
                  <a:srgbClr val="FF9900"/>
                </a:solidFill>
                <a:latin typeface="Times New Roman" pitchFamily="18" charset="0"/>
                <a:cs typeface="Times New Roman" pitchFamily="18" charset="0"/>
              </a:rPr>
              <a:t>Bước</a:t>
            </a:r>
            <a:r>
              <a:rPr lang="en-GB" altLang="en-US" sz="2400" b="1" spc="-60" dirty="0">
                <a:solidFill>
                  <a:srgbClr val="FF9900"/>
                </a:solidFill>
                <a:latin typeface="Times New Roman" pitchFamily="18" charset="0"/>
                <a:cs typeface="Times New Roman" pitchFamily="18" charset="0"/>
              </a:rPr>
              <a:t> 9. </a:t>
            </a:r>
            <a:r>
              <a:rPr lang="en-GB" altLang="en-US" sz="2400" spc="-60" dirty="0" err="1">
                <a:latin typeface="Times New Roman" panose="02020603050405020304" pitchFamily="18" charset="0"/>
                <a:cs typeface="Times New Roman" panose="02020603050405020304" pitchFamily="18" charset="0"/>
              </a:rPr>
              <a:t>Đánh</a:t>
            </a:r>
            <a:r>
              <a:rPr lang="en-GB" altLang="en-US" sz="2400" spc="-60" dirty="0">
                <a:latin typeface="Times New Roman" panose="02020603050405020304" pitchFamily="18" charset="0"/>
                <a:cs typeface="Times New Roman" panose="02020603050405020304" pitchFamily="18" charset="0"/>
              </a:rPr>
              <a:t> </a:t>
            </a:r>
            <a:r>
              <a:rPr lang="en-GB" altLang="en-US" sz="2400" spc="-60" dirty="0" err="1">
                <a:latin typeface="Times New Roman" panose="02020603050405020304" pitchFamily="18" charset="0"/>
                <a:cs typeface="Times New Roman" panose="02020603050405020304" pitchFamily="18" charset="0"/>
              </a:rPr>
              <a:t>giá</a:t>
            </a:r>
            <a:r>
              <a:rPr lang="en-GB" altLang="en-US" sz="2400" spc="-60" dirty="0">
                <a:latin typeface="Times New Roman" panose="02020603050405020304" pitchFamily="18" charset="0"/>
                <a:cs typeface="Times New Roman" panose="02020603050405020304" pitchFamily="18" charset="0"/>
              </a:rPr>
              <a:t> </a:t>
            </a:r>
            <a:r>
              <a:rPr lang="en-GB" altLang="en-US" sz="2400" spc="-60" dirty="0" err="1">
                <a:latin typeface="Times New Roman" panose="02020603050405020304" pitchFamily="18" charset="0"/>
                <a:cs typeface="Times New Roman" panose="02020603050405020304" pitchFamily="18" charset="0"/>
              </a:rPr>
              <a:t>kết</a:t>
            </a:r>
            <a:r>
              <a:rPr lang="en-GB" altLang="en-US" sz="2400" spc="-60" dirty="0">
                <a:latin typeface="Times New Roman" panose="02020603050405020304" pitchFamily="18" charset="0"/>
                <a:cs typeface="Times New Roman" panose="02020603050405020304" pitchFamily="18" charset="0"/>
              </a:rPr>
              <a:t> </a:t>
            </a:r>
            <a:r>
              <a:rPr lang="en-GB" altLang="en-US" sz="2400" spc="-60" dirty="0" err="1">
                <a:latin typeface="Times New Roman" panose="02020603050405020304" pitchFamily="18" charset="0"/>
                <a:cs typeface="Times New Roman" panose="02020603050405020304" pitchFamily="18" charset="0"/>
              </a:rPr>
              <a:t>quả</a:t>
            </a:r>
            <a:r>
              <a:rPr lang="en-GB" altLang="en-US" sz="2400" spc="-60" dirty="0">
                <a:latin typeface="Times New Roman" panose="02020603050405020304" pitchFamily="18" charset="0"/>
                <a:cs typeface="Times New Roman" panose="02020603050405020304" pitchFamily="18" charset="0"/>
              </a:rPr>
              <a:t> </a:t>
            </a:r>
            <a:r>
              <a:rPr lang="en-GB" altLang="en-US" sz="2400" spc="-60" dirty="0" err="1">
                <a:latin typeface="Times New Roman" panose="02020603050405020304" pitchFamily="18" charset="0"/>
                <a:cs typeface="Times New Roman" panose="02020603050405020304" pitchFamily="18" charset="0"/>
              </a:rPr>
              <a:t>công</a:t>
            </a:r>
            <a:r>
              <a:rPr lang="en-GB" altLang="en-US" sz="2400" spc="-60" dirty="0">
                <a:latin typeface="Times New Roman" panose="02020603050405020304" pitchFamily="18" charset="0"/>
                <a:cs typeface="Times New Roman" panose="02020603050405020304" pitchFamily="18" charset="0"/>
              </a:rPr>
              <a:t> </a:t>
            </a:r>
            <a:r>
              <a:rPr lang="en-GB" altLang="en-US" sz="2400" spc="-60" dirty="0" err="1">
                <a:latin typeface="Times New Roman" panose="02020603050405020304" pitchFamily="18" charset="0"/>
                <a:cs typeface="Times New Roman" panose="02020603050405020304" pitchFamily="18" charset="0"/>
              </a:rPr>
              <a:t>tác</a:t>
            </a:r>
            <a:r>
              <a:rPr lang="en-GB" altLang="en-US" sz="2400" spc="-60" dirty="0">
                <a:latin typeface="Times New Roman" panose="02020603050405020304" pitchFamily="18" charset="0"/>
                <a:cs typeface="Times New Roman" panose="02020603050405020304" pitchFamily="18" charset="0"/>
              </a:rPr>
              <a:t> </a:t>
            </a:r>
            <a:r>
              <a:rPr lang="en-GB" altLang="en-US" sz="2400" spc="-60" dirty="0" err="1">
                <a:latin typeface="Times New Roman" panose="02020603050405020304" pitchFamily="18" charset="0"/>
                <a:cs typeface="Times New Roman" panose="02020603050405020304" pitchFamily="18" charset="0"/>
              </a:rPr>
              <a:t>của</a:t>
            </a:r>
            <a:r>
              <a:rPr lang="en-GB" altLang="en-US" sz="2400" spc="-60" dirty="0">
                <a:latin typeface="Times New Roman" panose="02020603050405020304" pitchFamily="18" charset="0"/>
                <a:cs typeface="Times New Roman" panose="02020603050405020304" pitchFamily="18" charset="0"/>
              </a:rPr>
              <a:t> </a:t>
            </a:r>
            <a:r>
              <a:rPr lang="en-GB" altLang="en-US" sz="2400" spc="-60" dirty="0" err="1">
                <a:latin typeface="Times New Roman" panose="02020603050405020304" pitchFamily="18" charset="0"/>
                <a:cs typeface="Times New Roman" panose="02020603050405020304" pitchFamily="18" charset="0"/>
              </a:rPr>
              <a:t>bác</a:t>
            </a:r>
            <a:r>
              <a:rPr lang="en-GB" altLang="en-US" sz="2400" spc="-60" dirty="0">
                <a:latin typeface="Times New Roman" panose="02020603050405020304" pitchFamily="18" charset="0"/>
                <a:cs typeface="Times New Roman" panose="02020603050405020304" pitchFamily="18" charset="0"/>
              </a:rPr>
              <a:t> </a:t>
            </a:r>
            <a:r>
              <a:rPr lang="en-GB" altLang="en-US" sz="2400" spc="-60" dirty="0" err="1">
                <a:latin typeface="Times New Roman" panose="02020603050405020304" pitchFamily="18" charset="0"/>
                <a:cs typeface="Times New Roman" panose="02020603050405020304" pitchFamily="18" charset="0"/>
              </a:rPr>
              <a:t>sỹ</a:t>
            </a:r>
            <a:r>
              <a:rPr lang="en-GB" altLang="en-US" sz="2400" spc="-60" dirty="0">
                <a:latin typeface="Times New Roman" panose="02020603050405020304" pitchFamily="18" charset="0"/>
                <a:cs typeface="Times New Roman" panose="02020603050405020304" pitchFamily="18" charset="0"/>
              </a:rPr>
              <a:t> </a:t>
            </a:r>
            <a:r>
              <a:rPr lang="en-GB" altLang="en-US" sz="2400" spc="-60" dirty="0" err="1">
                <a:latin typeface="Times New Roman" panose="02020603050405020304" pitchFamily="18" charset="0"/>
                <a:cs typeface="Times New Roman" panose="02020603050405020304" pitchFamily="18" charset="0"/>
              </a:rPr>
              <a:t>trẻ</a:t>
            </a:r>
            <a:r>
              <a:rPr lang="en-GB" altLang="en-US" sz="2400" spc="-60" dirty="0">
                <a:latin typeface="Times New Roman" panose="02020603050405020304" pitchFamily="18" charset="0"/>
                <a:cs typeface="Times New Roman" panose="02020603050405020304" pitchFamily="18" charset="0"/>
              </a:rPr>
              <a:t>: </a:t>
            </a:r>
            <a:r>
              <a:rPr lang="en-GB" altLang="en-US" sz="2400" spc="-60" dirty="0" err="1">
                <a:latin typeface="Times New Roman" panose="02020603050405020304" pitchFamily="18" charset="0"/>
                <a:cs typeface="Times New Roman" panose="02020603050405020304" pitchFamily="18" charset="0"/>
              </a:rPr>
              <a:t>định</a:t>
            </a:r>
            <a:r>
              <a:rPr lang="en-GB" altLang="en-US" sz="2400" spc="-60" dirty="0">
                <a:latin typeface="Times New Roman" panose="02020603050405020304" pitchFamily="18" charset="0"/>
                <a:cs typeface="Times New Roman" panose="02020603050405020304" pitchFamily="18" charset="0"/>
              </a:rPr>
              <a:t> </a:t>
            </a:r>
            <a:r>
              <a:rPr lang="en-GB" altLang="en-US" sz="2400" spc="-60" dirty="0" err="1">
                <a:latin typeface="Times New Roman" panose="02020603050405020304" pitchFamily="18" charset="0"/>
                <a:cs typeface="Times New Roman" panose="02020603050405020304" pitchFamily="18" charset="0"/>
              </a:rPr>
              <a:t>kỳ</a:t>
            </a:r>
            <a:r>
              <a:rPr lang="en-GB" altLang="en-US" sz="2400" spc="-60" dirty="0">
                <a:latin typeface="Times New Roman" panose="02020603050405020304" pitchFamily="18" charset="0"/>
                <a:cs typeface="Times New Roman" panose="02020603050405020304" pitchFamily="18" charset="0"/>
              </a:rPr>
              <a:t> 6 </a:t>
            </a:r>
            <a:r>
              <a:rPr lang="en-GB" altLang="en-US" sz="2400" spc="-60" dirty="0" err="1">
                <a:latin typeface="Times New Roman" panose="02020603050405020304" pitchFamily="18" charset="0"/>
                <a:cs typeface="Times New Roman" panose="02020603050405020304" pitchFamily="18" charset="0"/>
              </a:rPr>
              <a:t>tháng</a:t>
            </a:r>
            <a:r>
              <a:rPr lang="en-GB" altLang="en-US" sz="2400" spc="-60" dirty="0">
                <a:latin typeface="Times New Roman" panose="02020603050405020304" pitchFamily="18" charset="0"/>
                <a:cs typeface="Times New Roman" panose="02020603050405020304" pitchFamily="18" charset="0"/>
              </a:rPr>
              <a:t> </a:t>
            </a:r>
            <a:r>
              <a:rPr lang="en-GB" altLang="en-US" sz="2400" spc="-60" dirty="0" err="1">
                <a:latin typeface="Times New Roman" panose="02020603050405020304" pitchFamily="18" charset="0"/>
                <a:cs typeface="Times New Roman" panose="02020603050405020304" pitchFamily="18" charset="0"/>
              </a:rPr>
              <a:t>Bộ</a:t>
            </a:r>
            <a:r>
              <a:rPr lang="en-GB" altLang="en-US" sz="2400" spc="-60" dirty="0">
                <a:latin typeface="Times New Roman" panose="02020603050405020304" pitchFamily="18" charset="0"/>
                <a:cs typeface="Times New Roman" panose="02020603050405020304" pitchFamily="18" charset="0"/>
              </a:rPr>
              <a:t> Y </a:t>
            </a:r>
            <a:r>
              <a:rPr lang="en-GB" altLang="en-US" sz="2400" spc="-60" dirty="0" err="1">
                <a:latin typeface="Times New Roman" panose="02020603050405020304" pitchFamily="18" charset="0"/>
                <a:cs typeface="Times New Roman" panose="02020603050405020304" pitchFamily="18" charset="0"/>
              </a:rPr>
              <a:t>tế</a:t>
            </a:r>
            <a:r>
              <a:rPr lang="en-GB" altLang="en-US" sz="2400" spc="-60" dirty="0">
                <a:latin typeface="Times New Roman" panose="02020603050405020304" pitchFamily="18" charset="0"/>
                <a:cs typeface="Times New Roman" panose="02020603050405020304" pitchFamily="18" charset="0"/>
              </a:rPr>
              <a:t>, BQLDA</a:t>
            </a:r>
            <a:r>
              <a:rPr lang="en-GB" altLang="en-US" sz="2400" spc="-60">
                <a:latin typeface="Times New Roman" panose="02020603050405020304" pitchFamily="18" charset="0"/>
                <a:cs typeface="Times New Roman" panose="02020603050405020304" pitchFamily="18" charset="0"/>
              </a:rPr>
              <a:t>, </a:t>
            </a:r>
            <a:r>
              <a:rPr lang="en-GB" altLang="en-US" sz="2400">
                <a:latin typeface="Times New Roman" panose="02020603050405020304" pitchFamily="18" charset="0"/>
                <a:cs typeface="Times New Roman" panose="02020603050405020304" pitchFamily="18" charset="0"/>
              </a:rPr>
              <a:t>Quỹ Thiện Tâm </a:t>
            </a:r>
            <a:r>
              <a:rPr lang="en-GB" altLang="en-US" sz="2400" spc="-60" smtClean="0">
                <a:latin typeface="Times New Roman" panose="02020603050405020304" pitchFamily="18" charset="0"/>
                <a:cs typeface="Times New Roman" panose="02020603050405020304" pitchFamily="18" charset="0"/>
              </a:rPr>
              <a:t>, </a:t>
            </a:r>
            <a:r>
              <a:rPr lang="vi-VN" altLang="en-US" sz="2400" spc="-60" dirty="0">
                <a:latin typeface="Times New Roman" panose="02020603050405020304" pitchFamily="18" charset="0"/>
                <a:cs typeface="Times New Roman" panose="02020603050405020304" pitchFamily="18" charset="0"/>
              </a:rPr>
              <a:t>Trường Đại học Y</a:t>
            </a:r>
            <a:r>
              <a:rPr lang="en-GB" altLang="en-US" sz="2400" spc="-60" dirty="0">
                <a:latin typeface="Times New Roman" panose="02020603050405020304" pitchFamily="18" charset="0"/>
                <a:cs typeface="Times New Roman" panose="02020603050405020304" pitchFamily="18" charset="0"/>
              </a:rPr>
              <a:t>, </a:t>
            </a:r>
            <a:r>
              <a:rPr lang="en-GB" altLang="en-US" sz="2400" spc="-60" dirty="0" err="1">
                <a:latin typeface="Times New Roman" panose="02020603050405020304" pitchFamily="18" charset="0"/>
                <a:cs typeface="Times New Roman" panose="02020603050405020304" pitchFamily="18" charset="0"/>
              </a:rPr>
              <a:t>Sở</a:t>
            </a:r>
            <a:r>
              <a:rPr lang="en-GB" altLang="en-US" sz="2400" spc="-60" dirty="0">
                <a:latin typeface="Times New Roman" panose="02020603050405020304" pitchFamily="18" charset="0"/>
                <a:cs typeface="Times New Roman" panose="02020603050405020304" pitchFamily="18" charset="0"/>
              </a:rPr>
              <a:t> Y </a:t>
            </a:r>
            <a:r>
              <a:rPr lang="en-GB" altLang="en-US" sz="2400" spc="-60" dirty="0" err="1">
                <a:latin typeface="Times New Roman" panose="02020603050405020304" pitchFamily="18" charset="0"/>
                <a:cs typeface="Times New Roman" panose="02020603050405020304" pitchFamily="18" charset="0"/>
              </a:rPr>
              <a:t>tế</a:t>
            </a:r>
            <a:r>
              <a:rPr lang="en-GB" altLang="en-US" sz="2400" spc="-60" dirty="0">
                <a:latin typeface="Times New Roman" panose="02020603050405020304" pitchFamily="18" charset="0"/>
                <a:cs typeface="Times New Roman" panose="02020603050405020304" pitchFamily="18" charset="0"/>
              </a:rPr>
              <a:t>, BV </a:t>
            </a:r>
            <a:r>
              <a:rPr lang="en-GB" altLang="en-US" sz="2400" spc="-60" dirty="0" err="1">
                <a:latin typeface="Times New Roman" panose="02020603050405020304" pitchFamily="18" charset="0"/>
                <a:cs typeface="Times New Roman" panose="02020603050405020304" pitchFamily="18" charset="0"/>
              </a:rPr>
              <a:t>tại</a:t>
            </a:r>
            <a:r>
              <a:rPr lang="en-GB" altLang="en-US" sz="2400" spc="-60" dirty="0">
                <a:latin typeface="Times New Roman" panose="02020603050405020304" pitchFamily="18" charset="0"/>
                <a:cs typeface="Times New Roman" panose="02020603050405020304" pitchFamily="18" charset="0"/>
              </a:rPr>
              <a:t> </a:t>
            </a:r>
            <a:r>
              <a:rPr lang="en-GB" altLang="en-US" sz="2400" spc="-60" dirty="0" err="1">
                <a:latin typeface="Times New Roman" panose="02020603050405020304" pitchFamily="18" charset="0"/>
                <a:cs typeface="Times New Roman" panose="02020603050405020304" pitchFamily="18" charset="0"/>
              </a:rPr>
              <a:t>huyện</a:t>
            </a:r>
            <a:r>
              <a:rPr lang="en-GB" altLang="en-US" sz="2400" spc="-60" dirty="0">
                <a:latin typeface="Times New Roman" panose="02020603050405020304" pitchFamily="18" charset="0"/>
                <a:cs typeface="Times New Roman" panose="02020603050405020304" pitchFamily="18" charset="0"/>
              </a:rPr>
              <a:t> </a:t>
            </a:r>
            <a:r>
              <a:rPr lang="en-GB" altLang="en-US" sz="2400" spc="-60" dirty="0" err="1">
                <a:latin typeface="Times New Roman" panose="02020603050405020304" pitchFamily="18" charset="0"/>
                <a:cs typeface="Times New Roman" panose="02020603050405020304" pitchFamily="18" charset="0"/>
              </a:rPr>
              <a:t>nghèo</a:t>
            </a:r>
            <a:r>
              <a:rPr lang="en-GB" altLang="en-US" sz="2400" spc="-60" dirty="0">
                <a:latin typeface="Times New Roman" panose="02020603050405020304" pitchFamily="18" charset="0"/>
                <a:cs typeface="Times New Roman" panose="02020603050405020304" pitchFamily="18" charset="0"/>
              </a:rPr>
              <a:t> </a:t>
            </a:r>
            <a:r>
              <a:rPr lang="en-GB" altLang="en-US" sz="2400" spc="-60" dirty="0" err="1">
                <a:latin typeface="Times New Roman" panose="02020603050405020304" pitchFamily="18" charset="0"/>
                <a:cs typeface="Times New Roman" panose="02020603050405020304" pitchFamily="18" charset="0"/>
              </a:rPr>
              <a:t>tổ</a:t>
            </a:r>
            <a:r>
              <a:rPr lang="en-GB" altLang="en-US" sz="2400" spc="-60" dirty="0">
                <a:latin typeface="Times New Roman" panose="02020603050405020304" pitchFamily="18" charset="0"/>
                <a:cs typeface="Times New Roman" panose="02020603050405020304" pitchFamily="18" charset="0"/>
              </a:rPr>
              <a:t> </a:t>
            </a:r>
            <a:r>
              <a:rPr lang="en-GB" altLang="en-US" sz="2400" spc="-60" dirty="0" err="1">
                <a:latin typeface="Times New Roman" panose="02020603050405020304" pitchFamily="18" charset="0"/>
                <a:cs typeface="Times New Roman" panose="02020603050405020304" pitchFamily="18" charset="0"/>
              </a:rPr>
              <a:t>chức</a:t>
            </a:r>
            <a:r>
              <a:rPr lang="en-GB" altLang="en-US" sz="2400" spc="-60" dirty="0">
                <a:latin typeface="Times New Roman" panose="02020603050405020304" pitchFamily="18" charset="0"/>
                <a:cs typeface="Times New Roman" panose="02020603050405020304" pitchFamily="18" charset="0"/>
              </a:rPr>
              <a:t> </a:t>
            </a:r>
            <a:r>
              <a:rPr lang="en-GB" altLang="en-US" sz="2400" spc="-60" dirty="0" err="1">
                <a:latin typeface="Times New Roman" panose="02020603050405020304" pitchFamily="18" charset="0"/>
                <a:cs typeface="Times New Roman" panose="02020603050405020304" pitchFamily="18" charset="0"/>
              </a:rPr>
              <a:t>đánh</a:t>
            </a:r>
            <a:r>
              <a:rPr lang="en-GB" altLang="en-US" sz="2400" spc="-60" dirty="0">
                <a:latin typeface="Times New Roman" panose="02020603050405020304" pitchFamily="18" charset="0"/>
                <a:cs typeface="Times New Roman" panose="02020603050405020304" pitchFamily="18" charset="0"/>
              </a:rPr>
              <a:t> </a:t>
            </a:r>
            <a:r>
              <a:rPr lang="en-GB" altLang="en-US" sz="2400" spc="-60" dirty="0" err="1">
                <a:latin typeface="Times New Roman" panose="02020603050405020304" pitchFamily="18" charset="0"/>
                <a:cs typeface="Times New Roman" panose="02020603050405020304" pitchFamily="18" charset="0"/>
              </a:rPr>
              <a:t>giá</a:t>
            </a:r>
            <a:r>
              <a:rPr lang="en-GB" altLang="en-US" sz="2400" spc="-60" dirty="0">
                <a:latin typeface="Times New Roman" panose="02020603050405020304" pitchFamily="18" charset="0"/>
                <a:cs typeface="Times New Roman" panose="02020603050405020304" pitchFamily="18" charset="0"/>
              </a:rPr>
              <a:t> </a:t>
            </a:r>
            <a:r>
              <a:rPr lang="en-GB" altLang="en-US" sz="2400" spc="-60" dirty="0" err="1">
                <a:latin typeface="Times New Roman" panose="02020603050405020304" pitchFamily="18" charset="0"/>
                <a:cs typeface="Times New Roman" panose="02020603050405020304" pitchFamily="18" charset="0"/>
              </a:rPr>
              <a:t>định</a:t>
            </a:r>
            <a:r>
              <a:rPr lang="en-GB" altLang="en-US" sz="2400" spc="-60" dirty="0">
                <a:latin typeface="Times New Roman" panose="02020603050405020304" pitchFamily="18" charset="0"/>
                <a:cs typeface="Times New Roman" panose="02020603050405020304" pitchFamily="18" charset="0"/>
              </a:rPr>
              <a:t> </a:t>
            </a:r>
            <a:r>
              <a:rPr lang="en-GB" altLang="en-US" sz="2400" spc="-60" dirty="0" err="1">
                <a:latin typeface="Times New Roman" panose="02020603050405020304" pitchFamily="18" charset="0"/>
                <a:cs typeface="Times New Roman" panose="02020603050405020304" pitchFamily="18" charset="0"/>
              </a:rPr>
              <a:t>kỳ</a:t>
            </a:r>
            <a:r>
              <a:rPr lang="en-GB" altLang="en-US" sz="2400" spc="-60" dirty="0">
                <a:latin typeface="Times New Roman" panose="02020603050405020304" pitchFamily="18" charset="0"/>
                <a:cs typeface="Times New Roman" panose="02020603050405020304" pitchFamily="18" charset="0"/>
              </a:rPr>
              <a:t> </a:t>
            </a:r>
            <a:r>
              <a:rPr lang="en-GB" altLang="en-US" sz="2400" spc="-60" dirty="0" err="1">
                <a:latin typeface="Times New Roman" panose="02020603050405020304" pitchFamily="18" charset="0"/>
                <a:cs typeface="Times New Roman" panose="02020603050405020304" pitchFamily="18" charset="0"/>
              </a:rPr>
              <a:t>hoạt</a:t>
            </a:r>
            <a:r>
              <a:rPr lang="en-GB" altLang="en-US" sz="2400" spc="-60" dirty="0">
                <a:latin typeface="Times New Roman" panose="02020603050405020304" pitchFamily="18" charset="0"/>
                <a:cs typeface="Times New Roman" panose="02020603050405020304" pitchFamily="18" charset="0"/>
              </a:rPr>
              <a:t> </a:t>
            </a:r>
            <a:r>
              <a:rPr lang="en-GB" altLang="en-US" sz="2400" spc="-60" dirty="0" err="1">
                <a:latin typeface="Times New Roman" panose="02020603050405020304" pitchFamily="18" charset="0"/>
                <a:cs typeface="Times New Roman" panose="02020603050405020304" pitchFamily="18" charset="0"/>
              </a:rPr>
              <a:t>động</a:t>
            </a:r>
            <a:r>
              <a:rPr lang="en-GB" altLang="en-US" sz="2400" spc="-60" dirty="0">
                <a:latin typeface="Times New Roman" panose="02020603050405020304" pitchFamily="18" charset="0"/>
                <a:cs typeface="Times New Roman" panose="02020603050405020304" pitchFamily="18" charset="0"/>
              </a:rPr>
              <a:t> </a:t>
            </a:r>
            <a:r>
              <a:rPr lang="en-GB" altLang="en-US" sz="2400" spc="-60" dirty="0" err="1">
                <a:latin typeface="Times New Roman" panose="02020603050405020304" pitchFamily="18" charset="0"/>
                <a:cs typeface="Times New Roman" panose="02020603050405020304" pitchFamily="18" charset="0"/>
              </a:rPr>
              <a:t>của</a:t>
            </a:r>
            <a:r>
              <a:rPr lang="en-GB" altLang="en-US" sz="2400" spc="-60" dirty="0">
                <a:latin typeface="Times New Roman" panose="02020603050405020304" pitchFamily="18" charset="0"/>
                <a:cs typeface="Times New Roman" panose="02020603050405020304" pitchFamily="18" charset="0"/>
              </a:rPr>
              <a:t> </a:t>
            </a:r>
            <a:r>
              <a:rPr lang="en-GB" altLang="en-US" sz="2400" spc="-60" dirty="0" err="1">
                <a:latin typeface="Times New Roman" panose="02020603050405020304" pitchFamily="18" charset="0"/>
                <a:cs typeface="Times New Roman" panose="02020603050405020304" pitchFamily="18" charset="0"/>
              </a:rPr>
              <a:t>Bác</a:t>
            </a:r>
            <a:r>
              <a:rPr lang="en-GB" altLang="en-US" sz="2400" spc="-60" dirty="0">
                <a:latin typeface="Times New Roman" panose="02020603050405020304" pitchFamily="18" charset="0"/>
                <a:cs typeface="Times New Roman" panose="02020603050405020304" pitchFamily="18" charset="0"/>
              </a:rPr>
              <a:t> </a:t>
            </a:r>
            <a:r>
              <a:rPr lang="en-GB" altLang="en-US" sz="2400" spc="-60" dirty="0" err="1">
                <a:latin typeface="Times New Roman" panose="02020603050405020304" pitchFamily="18" charset="0"/>
                <a:cs typeface="Times New Roman" panose="02020603050405020304" pitchFamily="18" charset="0"/>
              </a:rPr>
              <a:t>sỹ</a:t>
            </a:r>
            <a:r>
              <a:rPr lang="en-GB" altLang="en-US" sz="2400" spc="-60" dirty="0">
                <a:latin typeface="Times New Roman" panose="02020603050405020304" pitchFamily="18" charset="0"/>
                <a:cs typeface="Times New Roman" panose="02020603050405020304" pitchFamily="18" charset="0"/>
              </a:rPr>
              <a:t> </a:t>
            </a:r>
            <a:r>
              <a:rPr lang="en-GB" altLang="en-US" sz="2400" spc="-60" dirty="0" err="1">
                <a:latin typeface="Times New Roman" panose="02020603050405020304" pitchFamily="18" charset="0"/>
                <a:cs typeface="Times New Roman" panose="02020603050405020304" pitchFamily="18" charset="0"/>
              </a:rPr>
              <a:t>trẻ</a:t>
            </a:r>
            <a:r>
              <a:rPr lang="en-GB" altLang="en-US" sz="2400" spc="-60" dirty="0">
                <a:latin typeface="Times New Roman" panose="02020603050405020304" pitchFamily="18" charset="0"/>
                <a:cs typeface="Times New Roman" panose="02020603050405020304" pitchFamily="18" charset="0"/>
              </a:rPr>
              <a:t> </a:t>
            </a:r>
            <a:r>
              <a:rPr lang="en-GB" altLang="en-US" sz="2400" spc="-60" dirty="0" err="1">
                <a:latin typeface="Times New Roman" panose="02020603050405020304" pitchFamily="18" charset="0"/>
                <a:cs typeface="Times New Roman" panose="02020603050405020304" pitchFamily="18" charset="0"/>
              </a:rPr>
              <a:t>tại</a:t>
            </a:r>
            <a:r>
              <a:rPr lang="en-GB" altLang="en-US" sz="2400" spc="-60" dirty="0">
                <a:latin typeface="Times New Roman" panose="02020603050405020304" pitchFamily="18" charset="0"/>
                <a:cs typeface="Times New Roman" panose="02020603050405020304" pitchFamily="18" charset="0"/>
              </a:rPr>
              <a:t> </a:t>
            </a:r>
            <a:r>
              <a:rPr lang="en-GB" altLang="en-US" sz="2400" spc="-60" dirty="0" err="1">
                <a:latin typeface="Times New Roman" panose="02020603050405020304" pitchFamily="18" charset="0"/>
                <a:cs typeface="Times New Roman" panose="02020603050405020304" pitchFamily="18" charset="0"/>
              </a:rPr>
              <a:t>huyện</a:t>
            </a:r>
            <a:r>
              <a:rPr lang="en-GB" altLang="en-US" sz="2400" spc="-60" dirty="0">
                <a:latin typeface="Times New Roman" panose="02020603050405020304" pitchFamily="18" charset="0"/>
                <a:cs typeface="Times New Roman" panose="02020603050405020304" pitchFamily="18" charset="0"/>
              </a:rPr>
              <a:t> </a:t>
            </a:r>
            <a:endParaRPr lang="en-GB" altLang="en-US" sz="2400" b="1" spc="-60" dirty="0">
              <a:solidFill>
                <a:srgbClr val="FF9900"/>
              </a:solidFill>
              <a:latin typeface="Times New Roman" panose="02020603050405020304" pitchFamily="18" charset="0"/>
              <a:cs typeface="Times New Roman" panose="02020603050405020304" pitchFamily="18" charset="0"/>
            </a:endParaRPr>
          </a:p>
          <a:p>
            <a:pPr>
              <a:spcBef>
                <a:spcPct val="0"/>
              </a:spcBef>
              <a:defRPr/>
            </a:pPr>
            <a:endParaRPr lang="en-GB" altLang="en-US" sz="2000" b="1" dirty="0">
              <a:solidFill>
                <a:srgbClr val="FF9900"/>
              </a:solidFill>
              <a:latin typeface="Times New Roman" panose="02020603050405020304" pitchFamily="18" charset="0"/>
              <a:cs typeface="Times New Roman" panose="02020603050405020304" pitchFamily="18" charset="0"/>
            </a:endParaRPr>
          </a:p>
          <a:p>
            <a:pPr>
              <a:spcBef>
                <a:spcPct val="0"/>
              </a:spcBef>
              <a:defRPr/>
            </a:pPr>
            <a:endParaRPr lang="en-GB" sz="2000" dirty="0">
              <a:latin typeface="Times New Roman" pitchFamily="18" charset="0"/>
              <a:cs typeface="Times New Roman" pitchFamily="18" charset="0"/>
            </a:endParaRPr>
          </a:p>
          <a:p>
            <a:pPr marL="0" indent="0">
              <a:spcBef>
                <a:spcPct val="0"/>
              </a:spcBef>
              <a:buFontTx/>
              <a:buNone/>
              <a:defRPr/>
            </a:pPr>
            <a:endParaRPr lang="en-US" sz="2000" dirty="0">
              <a:latin typeface="Times New Roman" pitchFamily="18" charset="0"/>
              <a:cs typeface="Times New Roman" pitchFamily="18" charset="0"/>
            </a:endParaRPr>
          </a:p>
        </p:txBody>
      </p:sp>
      <p:sp>
        <p:nvSpPr>
          <p:cNvPr id="6" name="TextBox 2">
            <a:extLst>
              <a:ext uri="{FF2B5EF4-FFF2-40B4-BE49-F238E27FC236}">
                <a16:creationId xmlns:a16="http://schemas.microsoft.com/office/drawing/2014/main" xmlns="" id="{4B8FCA37-1AC4-4273-85FF-4ECC3E626201}"/>
              </a:ext>
            </a:extLst>
          </p:cNvPr>
          <p:cNvSpPr txBox="1">
            <a:spLocks noChangeArrowheads="1"/>
          </p:cNvSpPr>
          <p:nvPr/>
        </p:nvSpPr>
        <p:spPr bwMode="auto">
          <a:xfrm>
            <a:off x="166687" y="228600"/>
            <a:ext cx="8810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vi-VN"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Triển khai Dự án trong giai đoạn mới</a:t>
            </a:r>
            <a:endParaRPr kumimoji="0" lang="vi-VN" altLang="vi-VN"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652036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2">
            <a:extLst>
              <a:ext uri="{FF2B5EF4-FFF2-40B4-BE49-F238E27FC236}">
                <a16:creationId xmlns:a16="http://schemas.microsoft.com/office/drawing/2014/main" xmlns="" id="{C5DCD1DC-84F4-4CA7-9F48-D535935DB66C}"/>
              </a:ext>
            </a:extLst>
          </p:cNvPr>
          <p:cNvSpPr>
            <a:spLocks noGrp="1" noChangeArrowheads="1"/>
          </p:cNvSpPr>
          <p:nvPr>
            <p:ph idx="1"/>
          </p:nvPr>
        </p:nvSpPr>
        <p:spPr>
          <a:xfrm>
            <a:off x="260969" y="877888"/>
            <a:ext cx="8810625" cy="2627312"/>
          </a:xfrm>
        </p:spPr>
        <p:txBody>
          <a:bodyPr/>
          <a:lstStyle/>
          <a:p>
            <a:pPr marL="0" indent="0" algn="just">
              <a:spcBef>
                <a:spcPct val="0"/>
              </a:spcBef>
              <a:buFontTx/>
              <a:buNone/>
            </a:pPr>
            <a:r>
              <a:rPr lang="en-GB" altLang="en-US" sz="2400" b="1" dirty="0">
                <a:solidFill>
                  <a:srgbClr val="FF9900"/>
                </a:solidFill>
                <a:latin typeface="Times New Roman" panose="02020603050405020304" pitchFamily="18" charset="0"/>
                <a:cs typeface="Times New Roman" panose="02020603050405020304" pitchFamily="18" charset="0"/>
              </a:rPr>
              <a:t>7. </a:t>
            </a:r>
            <a:r>
              <a:rPr lang="en-GB" altLang="en-US" sz="2400" b="1" dirty="0" err="1">
                <a:solidFill>
                  <a:srgbClr val="FF9900"/>
                </a:solidFill>
                <a:latin typeface="Times New Roman" panose="02020603050405020304" pitchFamily="18" charset="0"/>
                <a:cs typeface="Times New Roman" panose="02020603050405020304" pitchFamily="18" charset="0"/>
              </a:rPr>
              <a:t>Các</a:t>
            </a:r>
            <a:r>
              <a:rPr lang="en-GB" altLang="en-US" sz="2400" b="1" dirty="0">
                <a:solidFill>
                  <a:srgbClr val="FF9900"/>
                </a:solidFill>
                <a:latin typeface="Times New Roman" panose="02020603050405020304" pitchFamily="18" charset="0"/>
                <a:cs typeface="Times New Roman" panose="02020603050405020304" pitchFamily="18" charset="0"/>
              </a:rPr>
              <a:t> </a:t>
            </a:r>
            <a:r>
              <a:rPr lang="en-GB" altLang="en-US" sz="2400" b="1" dirty="0" err="1">
                <a:solidFill>
                  <a:srgbClr val="FF9900"/>
                </a:solidFill>
                <a:latin typeface="Times New Roman" panose="02020603050405020304" pitchFamily="18" charset="0"/>
                <a:cs typeface="Times New Roman" panose="02020603050405020304" pitchFamily="18" charset="0"/>
              </a:rPr>
              <a:t>hoạt</a:t>
            </a:r>
            <a:r>
              <a:rPr lang="en-GB" altLang="en-US" sz="2400" b="1" dirty="0">
                <a:solidFill>
                  <a:srgbClr val="FF9900"/>
                </a:solidFill>
                <a:latin typeface="Times New Roman" panose="02020603050405020304" pitchFamily="18" charset="0"/>
                <a:cs typeface="Times New Roman" panose="02020603050405020304" pitchFamily="18" charset="0"/>
              </a:rPr>
              <a:t> </a:t>
            </a:r>
            <a:r>
              <a:rPr lang="en-GB" altLang="en-US" sz="2400" b="1" dirty="0" err="1">
                <a:solidFill>
                  <a:srgbClr val="FF9900"/>
                </a:solidFill>
                <a:latin typeface="Times New Roman" panose="02020603050405020304" pitchFamily="18" charset="0"/>
                <a:cs typeface="Times New Roman" panose="02020603050405020304" pitchFamily="18" charset="0"/>
              </a:rPr>
              <a:t>động</a:t>
            </a:r>
            <a:r>
              <a:rPr lang="en-GB" altLang="en-US" sz="2400" b="1" dirty="0">
                <a:solidFill>
                  <a:srgbClr val="FF9900"/>
                </a:solidFill>
                <a:latin typeface="Times New Roman" panose="02020603050405020304" pitchFamily="18" charset="0"/>
                <a:cs typeface="Times New Roman" panose="02020603050405020304" pitchFamily="18" charset="0"/>
              </a:rPr>
              <a:t> </a:t>
            </a:r>
            <a:r>
              <a:rPr lang="en-GB" altLang="en-US" sz="2400" b="1" dirty="0" err="1">
                <a:solidFill>
                  <a:srgbClr val="FF9900"/>
                </a:solidFill>
                <a:latin typeface="Times New Roman" panose="02020603050405020304" pitchFamily="18" charset="0"/>
                <a:cs typeface="Times New Roman" panose="02020603050405020304" pitchFamily="18" charset="0"/>
              </a:rPr>
              <a:t>đã</a:t>
            </a:r>
            <a:r>
              <a:rPr lang="en-GB" altLang="en-US" sz="2400" b="1" dirty="0">
                <a:solidFill>
                  <a:srgbClr val="FF9900"/>
                </a:solidFill>
                <a:latin typeface="Times New Roman" panose="02020603050405020304" pitchFamily="18" charset="0"/>
                <a:cs typeface="Times New Roman" panose="02020603050405020304" pitchFamily="18" charset="0"/>
              </a:rPr>
              <a:t> </a:t>
            </a:r>
            <a:r>
              <a:rPr lang="en-GB" altLang="en-US" sz="2400" b="1" dirty="0" err="1">
                <a:solidFill>
                  <a:srgbClr val="FF9900"/>
                </a:solidFill>
                <a:latin typeface="Times New Roman" panose="02020603050405020304" pitchFamily="18" charset="0"/>
                <a:cs typeface="Times New Roman" panose="02020603050405020304" pitchFamily="18" charset="0"/>
              </a:rPr>
              <a:t>triển</a:t>
            </a:r>
            <a:r>
              <a:rPr lang="en-GB" altLang="en-US" sz="2400" b="1" dirty="0">
                <a:solidFill>
                  <a:srgbClr val="FF9900"/>
                </a:solidFill>
                <a:latin typeface="Times New Roman" panose="02020603050405020304" pitchFamily="18" charset="0"/>
                <a:cs typeface="Times New Roman" panose="02020603050405020304" pitchFamily="18" charset="0"/>
              </a:rPr>
              <a:t> </a:t>
            </a:r>
            <a:r>
              <a:rPr lang="en-GB" altLang="en-US" sz="2400" b="1" dirty="0" err="1">
                <a:solidFill>
                  <a:srgbClr val="FF9900"/>
                </a:solidFill>
                <a:latin typeface="Times New Roman" panose="02020603050405020304" pitchFamily="18" charset="0"/>
                <a:cs typeface="Times New Roman" panose="02020603050405020304" pitchFamily="18" charset="0"/>
              </a:rPr>
              <a:t>khai</a:t>
            </a:r>
            <a:endParaRPr lang="en-GB" altLang="en-US" sz="2400" b="1" dirty="0">
              <a:solidFill>
                <a:srgbClr val="FF9900"/>
              </a:solidFill>
              <a:latin typeface="Times New Roman" panose="02020603050405020304" pitchFamily="18" charset="0"/>
              <a:cs typeface="Times New Roman" panose="02020603050405020304" pitchFamily="18" charset="0"/>
            </a:endParaRPr>
          </a:p>
          <a:p>
            <a:pPr marL="0" indent="0" algn="just">
              <a:spcBef>
                <a:spcPct val="0"/>
              </a:spcBef>
              <a:buFontTx/>
              <a:buNone/>
            </a:pPr>
            <a:r>
              <a:rPr lang="en-GB" altLang="en-US" sz="2400" b="1" dirty="0">
                <a:solidFill>
                  <a:srgbClr val="FF9900"/>
                </a:solidFill>
                <a:latin typeface="Times New Roman" panose="02020603050405020304" pitchFamily="18" charset="0"/>
                <a:cs typeface="Times New Roman" panose="02020603050405020304" pitchFamily="18" charset="0"/>
              </a:rPr>
              <a:t>7.1. </a:t>
            </a:r>
            <a:r>
              <a:rPr lang="en-GB" altLang="en-US" sz="2400" b="1" dirty="0" err="1">
                <a:solidFill>
                  <a:srgbClr val="FF9900"/>
                </a:solidFill>
                <a:latin typeface="Times New Roman" panose="02020603050405020304" pitchFamily="18" charset="0"/>
                <a:cs typeface="Times New Roman" panose="02020603050405020304" pitchFamily="18" charset="0"/>
              </a:rPr>
              <a:t>Đàm</a:t>
            </a:r>
            <a:r>
              <a:rPr lang="en-GB" altLang="en-US" sz="2400" b="1" dirty="0">
                <a:solidFill>
                  <a:srgbClr val="FF9900"/>
                </a:solidFill>
                <a:latin typeface="Times New Roman" panose="02020603050405020304" pitchFamily="18" charset="0"/>
                <a:cs typeface="Times New Roman" panose="02020603050405020304" pitchFamily="18" charset="0"/>
              </a:rPr>
              <a:t> </a:t>
            </a:r>
            <a:r>
              <a:rPr lang="en-GB" altLang="en-US" sz="2400" b="1" dirty="0" err="1">
                <a:solidFill>
                  <a:srgbClr val="FF9900"/>
                </a:solidFill>
                <a:latin typeface="Times New Roman" panose="02020603050405020304" pitchFamily="18" charset="0"/>
                <a:cs typeface="Times New Roman" panose="02020603050405020304" pitchFamily="18" charset="0"/>
              </a:rPr>
              <a:t>phán</a:t>
            </a:r>
            <a:r>
              <a:rPr lang="en-GB" altLang="en-US" sz="2400" b="1" dirty="0">
                <a:solidFill>
                  <a:srgbClr val="FF9900"/>
                </a:solidFill>
                <a:latin typeface="Times New Roman" panose="02020603050405020304" pitchFamily="18" charset="0"/>
                <a:cs typeface="Times New Roman" panose="02020603050405020304" pitchFamily="18" charset="0"/>
              </a:rPr>
              <a:t> </a:t>
            </a:r>
            <a:r>
              <a:rPr lang="en-GB" altLang="en-US" sz="2400" b="1" dirty="0" err="1">
                <a:solidFill>
                  <a:srgbClr val="FF9900"/>
                </a:solidFill>
                <a:latin typeface="Times New Roman" panose="02020603050405020304" pitchFamily="18" charset="0"/>
                <a:cs typeface="Times New Roman" panose="02020603050405020304" pitchFamily="18" charset="0"/>
              </a:rPr>
              <a:t>với</a:t>
            </a:r>
            <a:r>
              <a:rPr lang="en-GB" altLang="en-US" sz="2400" b="1" dirty="0">
                <a:solidFill>
                  <a:srgbClr val="FF9900"/>
                </a:solidFill>
                <a:latin typeface="Times New Roman" panose="02020603050405020304" pitchFamily="18" charset="0"/>
                <a:cs typeface="Times New Roman" panose="02020603050405020304" pitchFamily="18" charset="0"/>
              </a:rPr>
              <a:t> </a:t>
            </a:r>
            <a:r>
              <a:rPr lang="en-GB" altLang="en-US" sz="2400" b="1" dirty="0" err="1">
                <a:solidFill>
                  <a:srgbClr val="FF9900"/>
                </a:solidFill>
                <a:latin typeface="Times New Roman" panose="02020603050405020304" pitchFamily="18" charset="0"/>
                <a:cs typeface="Times New Roman" panose="02020603050405020304" pitchFamily="18" charset="0"/>
              </a:rPr>
              <a:t>nhà</a:t>
            </a:r>
            <a:r>
              <a:rPr lang="en-GB" altLang="en-US" sz="2400" b="1" dirty="0">
                <a:solidFill>
                  <a:srgbClr val="FF9900"/>
                </a:solidFill>
                <a:latin typeface="Times New Roman" panose="02020603050405020304" pitchFamily="18" charset="0"/>
                <a:cs typeface="Times New Roman" panose="02020603050405020304" pitchFamily="18" charset="0"/>
              </a:rPr>
              <a:t> </a:t>
            </a:r>
            <a:r>
              <a:rPr lang="en-GB" altLang="en-US" sz="2400" b="1" dirty="0" err="1">
                <a:solidFill>
                  <a:srgbClr val="FF9900"/>
                </a:solidFill>
                <a:latin typeface="Times New Roman" panose="02020603050405020304" pitchFamily="18" charset="0"/>
                <a:cs typeface="Times New Roman" panose="02020603050405020304" pitchFamily="18" charset="0"/>
              </a:rPr>
              <a:t>tài</a:t>
            </a:r>
            <a:r>
              <a:rPr lang="en-GB" altLang="en-US" sz="2400" b="1" dirty="0">
                <a:solidFill>
                  <a:srgbClr val="FF9900"/>
                </a:solidFill>
                <a:latin typeface="Times New Roman" panose="02020603050405020304" pitchFamily="18" charset="0"/>
                <a:cs typeface="Times New Roman" panose="02020603050405020304" pitchFamily="18" charset="0"/>
              </a:rPr>
              <a:t> </a:t>
            </a:r>
            <a:r>
              <a:rPr lang="en-GB" altLang="en-US" sz="2400" b="1" dirty="0" err="1">
                <a:solidFill>
                  <a:srgbClr val="FF9900"/>
                </a:solidFill>
                <a:latin typeface="Times New Roman" panose="02020603050405020304" pitchFamily="18" charset="0"/>
                <a:cs typeface="Times New Roman" panose="02020603050405020304" pitchFamily="18" charset="0"/>
              </a:rPr>
              <a:t>trợ</a:t>
            </a:r>
            <a:endParaRPr lang="es-CL" altLang="en-US" sz="1800" dirty="0">
              <a:latin typeface="Times New Roman" panose="02020603050405020304" pitchFamily="18" charset="0"/>
              <a:cs typeface="Times New Roman" panose="02020603050405020304" pitchFamily="18" charset="0"/>
            </a:endParaRPr>
          </a:p>
          <a:p>
            <a:pPr algn="just">
              <a:spcBef>
                <a:spcPct val="0"/>
              </a:spcBef>
              <a:buFontTx/>
              <a:buChar char="-"/>
            </a:pPr>
            <a:r>
              <a:rPr lang="en-GB" sz="2100" dirty="0" err="1">
                <a:latin typeface="Times New Roman" panose="02020603050405020304" pitchFamily="18" charset="0"/>
                <a:cs typeface="Times New Roman" panose="02020603050405020304" pitchFamily="18" charset="0"/>
              </a:rPr>
              <a:t>Cục</a:t>
            </a:r>
            <a:r>
              <a:rPr lang="en-GB" sz="2100" dirty="0">
                <a:latin typeface="Times New Roman" panose="02020603050405020304" pitchFamily="18" charset="0"/>
                <a:cs typeface="Times New Roman" panose="02020603050405020304" pitchFamily="18" charset="0"/>
              </a:rPr>
              <a:t> </a:t>
            </a:r>
            <a:r>
              <a:rPr lang="en-GB" sz="2100" dirty="0" err="1">
                <a:latin typeface="Times New Roman" panose="02020603050405020304" pitchFamily="18" charset="0"/>
                <a:cs typeface="Times New Roman" panose="02020603050405020304" pitchFamily="18" charset="0"/>
              </a:rPr>
              <a:t>trưởng</a:t>
            </a:r>
            <a:r>
              <a:rPr lang="en-GB" sz="2100" dirty="0">
                <a:latin typeface="Times New Roman" panose="02020603050405020304" pitchFamily="18" charset="0"/>
                <a:cs typeface="Times New Roman" panose="02020603050405020304" pitchFamily="18" charset="0"/>
              </a:rPr>
              <a:t> </a:t>
            </a:r>
            <a:r>
              <a:rPr lang="en-GB" sz="2100" dirty="0" err="1">
                <a:latin typeface="Times New Roman" panose="02020603050405020304" pitchFamily="18" charset="0"/>
                <a:cs typeface="Times New Roman" panose="02020603050405020304" pitchFamily="18" charset="0"/>
              </a:rPr>
              <a:t>Cục</a:t>
            </a:r>
            <a:r>
              <a:rPr lang="en-GB" sz="2100" dirty="0">
                <a:latin typeface="Times New Roman" panose="02020603050405020304" pitchFamily="18" charset="0"/>
                <a:cs typeface="Times New Roman" panose="02020603050405020304" pitchFamily="18" charset="0"/>
              </a:rPr>
              <a:t> KHCN&amp;ĐT </a:t>
            </a:r>
            <a:r>
              <a:rPr lang="en-GB" sz="2100" dirty="0" err="1">
                <a:latin typeface="Times New Roman" panose="02020603050405020304" pitchFamily="18" charset="0"/>
                <a:cs typeface="Times New Roman" panose="02020603050405020304" pitchFamily="18" charset="0"/>
              </a:rPr>
              <a:t>đã</a:t>
            </a:r>
            <a:r>
              <a:rPr lang="en-GB" sz="2100" dirty="0">
                <a:latin typeface="Times New Roman" panose="02020603050405020304" pitchFamily="18" charset="0"/>
                <a:cs typeface="Times New Roman" panose="02020603050405020304" pitchFamily="18" charset="0"/>
              </a:rPr>
              <a:t> </a:t>
            </a:r>
            <a:r>
              <a:rPr lang="en-GB" sz="2100" dirty="0" err="1">
                <a:latin typeface="Times New Roman" panose="02020603050405020304" pitchFamily="18" charset="0"/>
                <a:cs typeface="Times New Roman" panose="02020603050405020304" pitchFamily="18" charset="0"/>
              </a:rPr>
              <a:t>làm</a:t>
            </a:r>
            <a:r>
              <a:rPr lang="en-GB" sz="2100" dirty="0">
                <a:latin typeface="Times New Roman" panose="02020603050405020304" pitchFamily="18" charset="0"/>
                <a:cs typeface="Times New Roman" panose="02020603050405020304" pitchFamily="18" charset="0"/>
              </a:rPr>
              <a:t> </a:t>
            </a:r>
            <a:r>
              <a:rPr lang="en-GB" sz="2100" dirty="0" err="1">
                <a:latin typeface="Times New Roman" panose="02020603050405020304" pitchFamily="18" charset="0"/>
                <a:cs typeface="Times New Roman" panose="02020603050405020304" pitchFamily="18" charset="0"/>
              </a:rPr>
              <a:t>việc</a:t>
            </a:r>
            <a:r>
              <a:rPr lang="en-GB" sz="2100" dirty="0">
                <a:latin typeface="Times New Roman" panose="02020603050405020304" pitchFamily="18" charset="0"/>
                <a:cs typeface="Times New Roman" panose="02020603050405020304" pitchFamily="18" charset="0"/>
              </a:rPr>
              <a:t> </a:t>
            </a:r>
            <a:r>
              <a:rPr lang="en-GB" sz="2100" dirty="0" err="1">
                <a:latin typeface="Times New Roman" panose="02020603050405020304" pitchFamily="18" charset="0"/>
                <a:cs typeface="Times New Roman" panose="02020603050405020304" pitchFamily="18" charset="0"/>
              </a:rPr>
              <a:t>với</a:t>
            </a:r>
            <a:r>
              <a:rPr lang="en-GB" sz="2100" dirty="0">
                <a:latin typeface="Times New Roman" panose="02020603050405020304" pitchFamily="18" charset="0"/>
                <a:cs typeface="Times New Roman" panose="02020603050405020304" pitchFamily="18" charset="0"/>
              </a:rPr>
              <a:t> </a:t>
            </a:r>
            <a:r>
              <a:rPr lang="en-GB" sz="2100" dirty="0" err="1">
                <a:latin typeface="Times New Roman" panose="02020603050405020304" pitchFamily="18" charset="0"/>
                <a:cs typeface="Times New Roman" panose="02020603050405020304" pitchFamily="18" charset="0"/>
              </a:rPr>
              <a:t>nhà</a:t>
            </a:r>
            <a:r>
              <a:rPr lang="en-GB" sz="2100" dirty="0">
                <a:latin typeface="Times New Roman" panose="02020603050405020304" pitchFamily="18" charset="0"/>
                <a:cs typeface="Times New Roman" panose="02020603050405020304" pitchFamily="18" charset="0"/>
              </a:rPr>
              <a:t> </a:t>
            </a:r>
            <a:r>
              <a:rPr lang="en-GB" sz="2100" dirty="0" err="1">
                <a:latin typeface="Times New Roman" panose="02020603050405020304" pitchFamily="18" charset="0"/>
                <a:cs typeface="Times New Roman" panose="02020603050405020304" pitchFamily="18" charset="0"/>
              </a:rPr>
              <a:t>tài</a:t>
            </a:r>
            <a:r>
              <a:rPr lang="en-GB" sz="2100" dirty="0">
                <a:latin typeface="Times New Roman" panose="02020603050405020304" pitchFamily="18" charset="0"/>
                <a:cs typeface="Times New Roman" panose="02020603050405020304" pitchFamily="18" charset="0"/>
              </a:rPr>
              <a:t> </a:t>
            </a:r>
            <a:r>
              <a:rPr lang="en-GB" sz="2100" dirty="0" err="1">
                <a:latin typeface="Times New Roman" panose="02020603050405020304" pitchFamily="18" charset="0"/>
                <a:cs typeface="Times New Roman" panose="02020603050405020304" pitchFamily="18" charset="0"/>
              </a:rPr>
              <a:t>trợ</a:t>
            </a:r>
            <a:r>
              <a:rPr lang="en-GB" sz="2100" dirty="0">
                <a:latin typeface="Times New Roman" panose="02020603050405020304" pitchFamily="18" charset="0"/>
                <a:cs typeface="Times New Roman" panose="02020603050405020304" pitchFamily="18" charset="0"/>
              </a:rPr>
              <a:t> </a:t>
            </a:r>
            <a:r>
              <a:rPr lang="en-GB" sz="2100" dirty="0" err="1">
                <a:latin typeface="Times New Roman" panose="02020603050405020304" pitchFamily="18" charset="0"/>
                <a:cs typeface="Times New Roman" panose="02020603050405020304" pitchFamily="18" charset="0"/>
              </a:rPr>
              <a:t>Quỹ</a:t>
            </a:r>
            <a:r>
              <a:rPr lang="en-GB" sz="2100" dirty="0">
                <a:latin typeface="Times New Roman" panose="02020603050405020304" pitchFamily="18" charset="0"/>
                <a:cs typeface="Times New Roman" panose="02020603050405020304" pitchFamily="18" charset="0"/>
              </a:rPr>
              <a:t> </a:t>
            </a:r>
            <a:r>
              <a:rPr lang="en-GB" sz="2100" dirty="0" err="1">
                <a:latin typeface="Times New Roman" panose="02020603050405020304" pitchFamily="18" charset="0"/>
                <a:cs typeface="Times New Roman" panose="02020603050405020304" pitchFamily="18" charset="0"/>
              </a:rPr>
              <a:t>Thiện</a:t>
            </a:r>
            <a:r>
              <a:rPr lang="en-GB" sz="2100" dirty="0">
                <a:latin typeface="Times New Roman" panose="02020603050405020304" pitchFamily="18" charset="0"/>
                <a:cs typeface="Times New Roman" panose="02020603050405020304" pitchFamily="18" charset="0"/>
              </a:rPr>
              <a:t> </a:t>
            </a:r>
            <a:r>
              <a:rPr lang="en-GB" sz="2100" dirty="0" err="1">
                <a:latin typeface="Times New Roman" panose="02020603050405020304" pitchFamily="18" charset="0"/>
                <a:cs typeface="Times New Roman" panose="02020603050405020304" pitchFamily="18" charset="0"/>
              </a:rPr>
              <a:t>Tâm</a:t>
            </a:r>
            <a:r>
              <a:rPr lang="en-GB" sz="2100" dirty="0">
                <a:latin typeface="Times New Roman" panose="02020603050405020304" pitchFamily="18" charset="0"/>
                <a:cs typeface="Times New Roman" panose="02020603050405020304" pitchFamily="18" charset="0"/>
              </a:rPr>
              <a:t> </a:t>
            </a:r>
            <a:r>
              <a:rPr lang="en-GB" sz="2100" dirty="0" err="1">
                <a:latin typeface="Times New Roman" panose="02020603050405020304" pitchFamily="18" charset="0"/>
                <a:cs typeface="Times New Roman" panose="02020603050405020304" pitchFamily="18" charset="0"/>
              </a:rPr>
              <a:t>thuộc</a:t>
            </a:r>
            <a:r>
              <a:rPr lang="en-GB" sz="2100" dirty="0">
                <a:latin typeface="Times New Roman" panose="02020603050405020304" pitchFamily="18" charset="0"/>
                <a:cs typeface="Times New Roman" panose="02020603050405020304" pitchFamily="18" charset="0"/>
              </a:rPr>
              <a:t> </a:t>
            </a:r>
            <a:r>
              <a:rPr lang="en-GB" sz="2100" dirty="0" err="1">
                <a:latin typeface="Times New Roman" panose="02020603050405020304" pitchFamily="18" charset="0"/>
                <a:cs typeface="Times New Roman" panose="02020603050405020304" pitchFamily="18" charset="0"/>
              </a:rPr>
              <a:t>Tập</a:t>
            </a:r>
            <a:r>
              <a:rPr lang="en-GB" sz="2100" dirty="0">
                <a:latin typeface="Times New Roman" panose="02020603050405020304" pitchFamily="18" charset="0"/>
                <a:cs typeface="Times New Roman" panose="02020603050405020304" pitchFamily="18" charset="0"/>
              </a:rPr>
              <a:t> </a:t>
            </a:r>
            <a:r>
              <a:rPr lang="en-GB" sz="2100" dirty="0" err="1">
                <a:latin typeface="Times New Roman" panose="02020603050405020304" pitchFamily="18" charset="0"/>
                <a:cs typeface="Times New Roman" panose="02020603050405020304" pitchFamily="18" charset="0"/>
              </a:rPr>
              <a:t>đoàn</a:t>
            </a:r>
            <a:r>
              <a:rPr lang="en-GB" sz="2100" dirty="0">
                <a:latin typeface="Times New Roman" panose="02020603050405020304" pitchFamily="18" charset="0"/>
                <a:cs typeface="Times New Roman" panose="02020603050405020304" pitchFamily="18" charset="0"/>
              </a:rPr>
              <a:t> </a:t>
            </a:r>
            <a:r>
              <a:rPr lang="en-GB" sz="2100" dirty="0" err="1">
                <a:latin typeface="Times New Roman" panose="02020603050405020304" pitchFamily="18" charset="0"/>
                <a:cs typeface="Times New Roman" panose="02020603050405020304" pitchFamily="18" charset="0"/>
              </a:rPr>
              <a:t>Vingroup</a:t>
            </a:r>
            <a:r>
              <a:rPr lang="en-GB" sz="2100" dirty="0">
                <a:latin typeface="Times New Roman" panose="02020603050405020304" pitchFamily="18" charset="0"/>
                <a:cs typeface="Times New Roman" panose="02020603050405020304" pitchFamily="18" charset="0"/>
              </a:rPr>
              <a:t> </a:t>
            </a:r>
            <a:r>
              <a:rPr lang="en-GB" sz="2100" dirty="0" err="1">
                <a:latin typeface="Times New Roman" panose="02020603050405020304" pitchFamily="18" charset="0"/>
                <a:cs typeface="Times New Roman" panose="02020603050405020304" pitchFamily="18" charset="0"/>
              </a:rPr>
              <a:t>để</a:t>
            </a:r>
            <a:r>
              <a:rPr lang="en-GB" sz="2100" dirty="0">
                <a:latin typeface="Times New Roman" panose="02020603050405020304" pitchFamily="18" charset="0"/>
                <a:cs typeface="Times New Roman" panose="02020603050405020304" pitchFamily="18" charset="0"/>
              </a:rPr>
              <a:t> </a:t>
            </a:r>
            <a:r>
              <a:rPr lang="en-GB" sz="2100" dirty="0" err="1">
                <a:latin typeface="Times New Roman" panose="02020603050405020304" pitchFamily="18" charset="0"/>
                <a:cs typeface="Times New Roman" panose="02020603050405020304" pitchFamily="18" charset="0"/>
              </a:rPr>
              <a:t>có</a:t>
            </a:r>
            <a:r>
              <a:rPr lang="en-GB" sz="2100" dirty="0">
                <a:latin typeface="Times New Roman" panose="02020603050405020304" pitchFamily="18" charset="0"/>
                <a:cs typeface="Times New Roman" panose="02020603050405020304" pitchFamily="18" charset="0"/>
              </a:rPr>
              <a:t> </a:t>
            </a:r>
            <a:r>
              <a:rPr lang="en-GB" sz="2100" dirty="0" err="1">
                <a:latin typeface="Times New Roman" panose="02020603050405020304" pitchFamily="18" charset="0"/>
                <a:cs typeface="Times New Roman" panose="02020603050405020304" pitchFamily="18" charset="0"/>
              </a:rPr>
              <a:t>nguồn</a:t>
            </a:r>
            <a:r>
              <a:rPr lang="en-GB" sz="2100" dirty="0">
                <a:latin typeface="Times New Roman" panose="02020603050405020304" pitchFamily="18" charset="0"/>
                <a:cs typeface="Times New Roman" panose="02020603050405020304" pitchFamily="18" charset="0"/>
              </a:rPr>
              <a:t> </a:t>
            </a:r>
            <a:r>
              <a:rPr lang="en-GB" sz="2100" dirty="0" err="1">
                <a:latin typeface="Times New Roman" panose="02020603050405020304" pitchFamily="18" charset="0"/>
                <a:cs typeface="Times New Roman" panose="02020603050405020304" pitchFamily="18" charset="0"/>
              </a:rPr>
              <a:t>kinh</a:t>
            </a:r>
            <a:r>
              <a:rPr lang="en-GB" sz="2100" dirty="0">
                <a:latin typeface="Times New Roman" panose="02020603050405020304" pitchFamily="18" charset="0"/>
                <a:cs typeface="Times New Roman" panose="02020603050405020304" pitchFamily="18" charset="0"/>
              </a:rPr>
              <a:t> </a:t>
            </a:r>
            <a:r>
              <a:rPr lang="en-GB" sz="2100" dirty="0" err="1">
                <a:latin typeface="Times New Roman" panose="02020603050405020304" pitchFamily="18" charset="0"/>
                <a:cs typeface="Times New Roman" panose="02020603050405020304" pitchFamily="18" charset="0"/>
              </a:rPr>
              <a:t>phí</a:t>
            </a:r>
            <a:r>
              <a:rPr lang="en-GB" sz="2100" dirty="0">
                <a:latin typeface="Times New Roman" panose="02020603050405020304" pitchFamily="18" charset="0"/>
                <a:cs typeface="Times New Roman" panose="02020603050405020304" pitchFamily="18" charset="0"/>
              </a:rPr>
              <a:t> </a:t>
            </a:r>
            <a:r>
              <a:rPr lang="en-GB" sz="2100" dirty="0" err="1">
                <a:latin typeface="Times New Roman" panose="02020603050405020304" pitchFamily="18" charset="0"/>
                <a:cs typeface="Times New Roman" panose="02020603050405020304" pitchFamily="18" charset="0"/>
              </a:rPr>
              <a:t>đào</a:t>
            </a:r>
            <a:r>
              <a:rPr lang="en-GB" sz="2100" dirty="0">
                <a:latin typeface="Times New Roman" panose="02020603050405020304" pitchFamily="18" charset="0"/>
                <a:cs typeface="Times New Roman" panose="02020603050405020304" pitchFamily="18" charset="0"/>
              </a:rPr>
              <a:t> </a:t>
            </a:r>
            <a:r>
              <a:rPr lang="en-GB" sz="2100" dirty="0" err="1">
                <a:latin typeface="Times New Roman" panose="02020603050405020304" pitchFamily="18" charset="0"/>
                <a:cs typeface="Times New Roman" panose="02020603050405020304" pitchFamily="18" charset="0"/>
              </a:rPr>
              <a:t>tạo</a:t>
            </a:r>
            <a:r>
              <a:rPr lang="en-GB" sz="2100" dirty="0">
                <a:latin typeface="Times New Roman" panose="02020603050405020304" pitchFamily="18" charset="0"/>
                <a:cs typeface="Times New Roman" panose="02020603050405020304" pitchFamily="18" charset="0"/>
              </a:rPr>
              <a:t> </a:t>
            </a:r>
            <a:r>
              <a:rPr lang="en-GB" sz="2100" dirty="0" err="1">
                <a:latin typeface="Times New Roman" panose="02020603050405020304" pitchFamily="18" charset="0"/>
                <a:cs typeface="Times New Roman" panose="02020603050405020304" pitchFamily="18" charset="0"/>
              </a:rPr>
              <a:t>bác</a:t>
            </a:r>
            <a:r>
              <a:rPr lang="en-GB" sz="2100" dirty="0">
                <a:latin typeface="Times New Roman" panose="02020603050405020304" pitchFamily="18" charset="0"/>
                <a:cs typeface="Times New Roman" panose="02020603050405020304" pitchFamily="18" charset="0"/>
              </a:rPr>
              <a:t> </a:t>
            </a:r>
            <a:r>
              <a:rPr lang="en-GB" sz="2100" dirty="0" err="1">
                <a:latin typeface="Times New Roman" panose="02020603050405020304" pitchFamily="18" charset="0"/>
                <a:cs typeface="Times New Roman" panose="02020603050405020304" pitchFamily="18" charset="0"/>
              </a:rPr>
              <a:t>sỹ</a:t>
            </a:r>
            <a:r>
              <a:rPr lang="en-GB" sz="2100" dirty="0">
                <a:latin typeface="Times New Roman" panose="02020603050405020304" pitchFamily="18" charset="0"/>
                <a:cs typeface="Times New Roman" panose="02020603050405020304" pitchFamily="18" charset="0"/>
              </a:rPr>
              <a:t> </a:t>
            </a:r>
            <a:r>
              <a:rPr lang="en-GB" sz="2100" dirty="0" err="1">
                <a:latin typeface="Times New Roman" panose="02020603050405020304" pitchFamily="18" charset="0"/>
                <a:cs typeface="Times New Roman" panose="02020603050405020304" pitchFamily="18" charset="0"/>
              </a:rPr>
              <a:t>trẻ</a:t>
            </a:r>
            <a:r>
              <a:rPr lang="en-GB" sz="2100" dirty="0">
                <a:latin typeface="Times New Roman" panose="02020603050405020304" pitchFamily="18" charset="0"/>
                <a:cs typeface="Times New Roman" panose="02020603050405020304" pitchFamily="18" charset="0"/>
              </a:rPr>
              <a:t> </a:t>
            </a:r>
            <a:r>
              <a:rPr lang="en-GB" sz="2100" dirty="0" err="1">
                <a:latin typeface="Times New Roman" panose="02020603050405020304" pitchFamily="18" charset="0"/>
                <a:cs typeface="Times New Roman" panose="02020603050405020304" pitchFamily="18" charset="0"/>
              </a:rPr>
              <a:t>tình</a:t>
            </a:r>
            <a:r>
              <a:rPr lang="en-GB" sz="2100" dirty="0">
                <a:latin typeface="Times New Roman" panose="02020603050405020304" pitchFamily="18" charset="0"/>
                <a:cs typeface="Times New Roman" panose="02020603050405020304" pitchFamily="18" charset="0"/>
              </a:rPr>
              <a:t> </a:t>
            </a:r>
            <a:r>
              <a:rPr lang="en-GB" sz="2100" dirty="0" err="1">
                <a:latin typeface="Times New Roman" panose="02020603050405020304" pitchFamily="18" charset="0"/>
                <a:cs typeface="Times New Roman" panose="02020603050405020304" pitchFamily="18" charset="0"/>
              </a:rPr>
              <a:t>nguyện</a:t>
            </a:r>
            <a:endParaRPr lang="en-GB" sz="2100" dirty="0">
              <a:latin typeface="Times New Roman" panose="02020603050405020304" pitchFamily="18" charset="0"/>
              <a:cs typeface="Times New Roman" panose="02020603050405020304" pitchFamily="18" charset="0"/>
            </a:endParaRPr>
          </a:p>
          <a:p>
            <a:pPr algn="just">
              <a:spcBef>
                <a:spcPct val="0"/>
              </a:spcBef>
              <a:buFontTx/>
              <a:buChar char="-"/>
            </a:pPr>
            <a:r>
              <a:rPr lang="en-GB" altLang="en-US" sz="2100" dirty="0" err="1">
                <a:latin typeface="Times New Roman" panose="02020603050405020304" pitchFamily="18" charset="0"/>
                <a:cs typeface="Times New Roman" panose="02020603050405020304" pitchFamily="18" charset="0"/>
              </a:rPr>
              <a:t>Quỹ</a:t>
            </a:r>
            <a:r>
              <a:rPr lang="en-GB" altLang="en-US" sz="2100" dirty="0">
                <a:latin typeface="Times New Roman" panose="02020603050405020304" pitchFamily="18" charset="0"/>
                <a:cs typeface="Times New Roman" panose="02020603050405020304" pitchFamily="18" charset="0"/>
              </a:rPr>
              <a:t> </a:t>
            </a:r>
            <a:r>
              <a:rPr lang="en-GB" altLang="en-US" sz="2100" dirty="0" err="1">
                <a:latin typeface="Times New Roman" panose="02020603050405020304" pitchFamily="18" charset="0"/>
                <a:cs typeface="Times New Roman" panose="02020603050405020304" pitchFamily="18" charset="0"/>
              </a:rPr>
              <a:t>Thiện</a:t>
            </a:r>
            <a:r>
              <a:rPr lang="en-GB" altLang="en-US" sz="2100" dirty="0">
                <a:latin typeface="Times New Roman" panose="02020603050405020304" pitchFamily="18" charset="0"/>
                <a:cs typeface="Times New Roman" panose="02020603050405020304" pitchFamily="18" charset="0"/>
              </a:rPr>
              <a:t> </a:t>
            </a:r>
            <a:r>
              <a:rPr lang="en-GB" altLang="en-US" sz="2100" dirty="0" err="1">
                <a:latin typeface="Times New Roman" panose="02020603050405020304" pitchFamily="18" charset="0"/>
                <a:cs typeface="Times New Roman" panose="02020603050405020304" pitchFamily="18" charset="0"/>
              </a:rPr>
              <a:t>Tâm</a:t>
            </a:r>
            <a:r>
              <a:rPr lang="en-GB" altLang="en-US" sz="2100" dirty="0">
                <a:latin typeface="Times New Roman" panose="02020603050405020304" pitchFamily="18" charset="0"/>
                <a:cs typeface="Times New Roman" panose="02020603050405020304" pitchFamily="18" charset="0"/>
              </a:rPr>
              <a:t> cam </a:t>
            </a:r>
            <a:r>
              <a:rPr lang="en-GB" altLang="en-US" sz="2100" dirty="0" err="1">
                <a:latin typeface="Times New Roman" panose="02020603050405020304" pitchFamily="18" charset="0"/>
                <a:cs typeface="Times New Roman" panose="02020603050405020304" pitchFamily="18" charset="0"/>
              </a:rPr>
              <a:t>kết</a:t>
            </a:r>
            <a:r>
              <a:rPr lang="en-GB" altLang="en-US" sz="2100" dirty="0">
                <a:latin typeface="Times New Roman" panose="02020603050405020304" pitchFamily="18" charset="0"/>
                <a:cs typeface="Times New Roman" panose="02020603050405020304" pitchFamily="18" charset="0"/>
              </a:rPr>
              <a:t> </a:t>
            </a:r>
            <a:r>
              <a:rPr lang="en-GB" altLang="en-US" sz="2100" dirty="0" err="1">
                <a:latin typeface="Times New Roman" panose="02020603050405020304" pitchFamily="18" charset="0"/>
                <a:cs typeface="Times New Roman" panose="02020603050405020304" pitchFamily="18" charset="0"/>
              </a:rPr>
              <a:t>hỗ</a:t>
            </a:r>
            <a:r>
              <a:rPr lang="en-GB" altLang="en-US" sz="2100" dirty="0">
                <a:latin typeface="Times New Roman" panose="02020603050405020304" pitchFamily="18" charset="0"/>
                <a:cs typeface="Times New Roman" panose="02020603050405020304" pitchFamily="18" charset="0"/>
              </a:rPr>
              <a:t> </a:t>
            </a:r>
            <a:r>
              <a:rPr lang="en-GB" altLang="en-US" sz="2100" dirty="0" err="1">
                <a:latin typeface="Times New Roman" panose="02020603050405020304" pitchFamily="18" charset="0"/>
                <a:cs typeface="Times New Roman" panose="02020603050405020304" pitchFamily="18" charset="0"/>
              </a:rPr>
              <a:t>trợ</a:t>
            </a:r>
            <a:r>
              <a:rPr lang="en-GB" altLang="en-US" sz="2100" dirty="0">
                <a:latin typeface="Times New Roman" panose="02020603050405020304" pitchFamily="18" charset="0"/>
                <a:cs typeface="Times New Roman" panose="02020603050405020304" pitchFamily="18" charset="0"/>
              </a:rPr>
              <a:t> </a:t>
            </a:r>
            <a:r>
              <a:rPr lang="en-GB" altLang="en-US" sz="2100" dirty="0" err="1">
                <a:latin typeface="Times New Roman" panose="02020603050405020304" pitchFamily="18" charset="0"/>
                <a:cs typeface="Times New Roman" panose="02020603050405020304" pitchFamily="18" charset="0"/>
              </a:rPr>
              <a:t>kinh</a:t>
            </a:r>
            <a:r>
              <a:rPr lang="en-GB" altLang="en-US" sz="2100" dirty="0">
                <a:latin typeface="Times New Roman" panose="02020603050405020304" pitchFamily="18" charset="0"/>
                <a:cs typeface="Times New Roman" panose="02020603050405020304" pitchFamily="18" charset="0"/>
              </a:rPr>
              <a:t> </a:t>
            </a:r>
            <a:r>
              <a:rPr lang="en-GB" altLang="en-US" sz="2100" dirty="0" err="1">
                <a:latin typeface="Times New Roman" panose="02020603050405020304" pitchFamily="18" charset="0"/>
                <a:cs typeface="Times New Roman" panose="02020603050405020304" pitchFamily="18" charset="0"/>
              </a:rPr>
              <a:t>phí</a:t>
            </a:r>
            <a:r>
              <a:rPr lang="en-GB" altLang="en-US" sz="2100" dirty="0">
                <a:latin typeface="Times New Roman" panose="02020603050405020304" pitchFamily="18" charset="0"/>
                <a:cs typeface="Times New Roman" panose="02020603050405020304" pitchFamily="18" charset="0"/>
              </a:rPr>
              <a:t> </a:t>
            </a:r>
            <a:r>
              <a:rPr lang="en-GB" altLang="en-US" sz="2100" dirty="0" err="1">
                <a:latin typeface="Times New Roman" panose="02020603050405020304" pitchFamily="18" charset="0"/>
                <a:cs typeface="Times New Roman" panose="02020603050405020304" pitchFamily="18" charset="0"/>
              </a:rPr>
              <a:t>đào</a:t>
            </a:r>
            <a:r>
              <a:rPr lang="en-GB" altLang="en-US" sz="2100" dirty="0">
                <a:latin typeface="Times New Roman" panose="02020603050405020304" pitchFamily="18" charset="0"/>
                <a:cs typeface="Times New Roman" panose="02020603050405020304" pitchFamily="18" charset="0"/>
              </a:rPr>
              <a:t> </a:t>
            </a:r>
            <a:r>
              <a:rPr lang="en-GB" altLang="en-US" sz="2100" dirty="0" err="1">
                <a:latin typeface="Times New Roman" panose="02020603050405020304" pitchFamily="18" charset="0"/>
                <a:cs typeface="Times New Roman" panose="02020603050405020304" pitchFamily="18" charset="0"/>
              </a:rPr>
              <a:t>tạo</a:t>
            </a:r>
            <a:r>
              <a:rPr lang="en-GB" altLang="en-US" sz="2100" dirty="0">
                <a:latin typeface="Times New Roman" panose="02020603050405020304" pitchFamily="18" charset="0"/>
                <a:cs typeface="Times New Roman" panose="02020603050405020304" pitchFamily="18" charset="0"/>
              </a:rPr>
              <a:t> </a:t>
            </a:r>
            <a:r>
              <a:rPr lang="en-GB" altLang="en-US" sz="2100" dirty="0" err="1">
                <a:latin typeface="Times New Roman" panose="02020603050405020304" pitchFamily="18" charset="0"/>
                <a:cs typeface="Times New Roman" panose="02020603050405020304" pitchFamily="18" charset="0"/>
              </a:rPr>
              <a:t>trước</a:t>
            </a:r>
            <a:r>
              <a:rPr lang="en-GB" altLang="en-US" sz="2100" dirty="0">
                <a:latin typeface="Times New Roman" panose="02020603050405020304" pitchFamily="18" charset="0"/>
                <a:cs typeface="Times New Roman" panose="02020603050405020304" pitchFamily="18" charset="0"/>
              </a:rPr>
              <a:t> </a:t>
            </a:r>
            <a:r>
              <a:rPr lang="en-GB" altLang="en-US" sz="2100" dirty="0" err="1">
                <a:latin typeface="Times New Roman" panose="02020603050405020304" pitchFamily="18" charset="0"/>
                <a:cs typeface="Times New Roman" panose="02020603050405020304" pitchFamily="18" charset="0"/>
              </a:rPr>
              <a:t>mắt</a:t>
            </a:r>
            <a:r>
              <a:rPr lang="en-GB" altLang="en-US" sz="2100" dirty="0">
                <a:latin typeface="Times New Roman" panose="02020603050405020304" pitchFamily="18" charset="0"/>
                <a:cs typeface="Times New Roman" panose="02020603050405020304" pitchFamily="18" charset="0"/>
              </a:rPr>
              <a:t> 50 </a:t>
            </a:r>
            <a:r>
              <a:rPr lang="en-GB" altLang="en-US" sz="2100" dirty="0" err="1">
                <a:latin typeface="Times New Roman" panose="02020603050405020304" pitchFamily="18" charset="0"/>
                <a:cs typeface="Times New Roman" panose="02020603050405020304" pitchFamily="18" charset="0"/>
              </a:rPr>
              <a:t>bác</a:t>
            </a:r>
            <a:r>
              <a:rPr lang="en-GB" altLang="en-US" sz="2100" dirty="0">
                <a:latin typeface="Times New Roman" panose="02020603050405020304" pitchFamily="18" charset="0"/>
                <a:cs typeface="Times New Roman" panose="02020603050405020304" pitchFamily="18" charset="0"/>
              </a:rPr>
              <a:t> </a:t>
            </a:r>
            <a:r>
              <a:rPr lang="en-GB" altLang="en-US" sz="2100" dirty="0" err="1">
                <a:latin typeface="Times New Roman" panose="02020603050405020304" pitchFamily="18" charset="0"/>
                <a:cs typeface="Times New Roman" panose="02020603050405020304" pitchFamily="18" charset="0"/>
              </a:rPr>
              <a:t>sỹ</a:t>
            </a:r>
            <a:r>
              <a:rPr lang="en-GB" altLang="en-US" sz="2100" dirty="0">
                <a:latin typeface="Times New Roman" panose="02020603050405020304" pitchFamily="18" charset="0"/>
                <a:cs typeface="Times New Roman" panose="02020603050405020304" pitchFamily="18" charset="0"/>
              </a:rPr>
              <a:t>/</a:t>
            </a:r>
            <a:r>
              <a:rPr lang="en-GB" altLang="en-US" sz="2100" dirty="0" err="1">
                <a:latin typeface="Times New Roman" panose="02020603050405020304" pitchFamily="18" charset="0"/>
                <a:cs typeface="Times New Roman" panose="02020603050405020304" pitchFamily="18" charset="0"/>
              </a:rPr>
              <a:t>năm</a:t>
            </a:r>
            <a:r>
              <a:rPr lang="en-GB" altLang="en-US" sz="2100" dirty="0">
                <a:latin typeface="Times New Roman" panose="02020603050405020304" pitchFamily="18" charset="0"/>
                <a:cs typeface="Times New Roman" panose="02020603050405020304" pitchFamily="18" charset="0"/>
              </a:rPr>
              <a:t> </a:t>
            </a:r>
            <a:r>
              <a:rPr lang="en-GB" altLang="en-US" sz="2100" dirty="0" err="1">
                <a:latin typeface="Times New Roman" panose="02020603050405020304" pitchFamily="18" charset="0"/>
                <a:cs typeface="Times New Roman" panose="02020603050405020304" pitchFamily="18" charset="0"/>
              </a:rPr>
              <a:t>đầu</a:t>
            </a:r>
            <a:r>
              <a:rPr lang="en-GB" altLang="en-US" sz="2100" dirty="0">
                <a:latin typeface="Times New Roman" panose="02020603050405020304" pitchFamily="18" charset="0"/>
                <a:cs typeface="Times New Roman" panose="02020603050405020304" pitchFamily="18" charset="0"/>
              </a:rPr>
              <a:t> </a:t>
            </a:r>
            <a:r>
              <a:rPr lang="en-GB" altLang="en-US" sz="2100" dirty="0" err="1">
                <a:latin typeface="Times New Roman" panose="02020603050405020304" pitchFamily="18" charset="0"/>
                <a:cs typeface="Times New Roman" panose="02020603050405020304" pitchFamily="18" charset="0"/>
              </a:rPr>
              <a:t>tiên</a:t>
            </a:r>
            <a:r>
              <a:rPr lang="en-GB" altLang="en-US" sz="2100" dirty="0">
                <a:latin typeface="Times New Roman" panose="02020603050405020304" pitchFamily="18" charset="0"/>
                <a:cs typeface="Times New Roman" panose="02020603050405020304" pitchFamily="18" charset="0"/>
              </a:rPr>
              <a:t> </a:t>
            </a:r>
            <a:r>
              <a:rPr lang="en-GB" altLang="en-US" sz="2100" dirty="0" err="1">
                <a:latin typeface="Times New Roman" panose="02020603050405020304" pitchFamily="18" charset="0"/>
                <a:cs typeface="Times New Roman" panose="02020603050405020304" pitchFamily="18" charset="0"/>
              </a:rPr>
              <a:t>và</a:t>
            </a:r>
            <a:r>
              <a:rPr lang="en-GB" altLang="en-US" sz="2100" dirty="0">
                <a:latin typeface="Times New Roman" panose="02020603050405020304" pitchFamily="18" charset="0"/>
                <a:cs typeface="Times New Roman" panose="02020603050405020304" pitchFamily="18" charset="0"/>
              </a:rPr>
              <a:t> </a:t>
            </a:r>
            <a:r>
              <a:rPr lang="en-GB" altLang="en-US" sz="2100" dirty="0" err="1">
                <a:latin typeface="Times New Roman" panose="02020603050405020304" pitchFamily="18" charset="0"/>
                <a:cs typeface="Times New Roman" panose="02020603050405020304" pitchFamily="18" charset="0"/>
              </a:rPr>
              <a:t>tăng</a:t>
            </a:r>
            <a:r>
              <a:rPr lang="en-GB" altLang="en-US" sz="2100" dirty="0">
                <a:latin typeface="Times New Roman" panose="02020603050405020304" pitchFamily="18" charset="0"/>
                <a:cs typeface="Times New Roman" panose="02020603050405020304" pitchFamily="18" charset="0"/>
              </a:rPr>
              <a:t> </a:t>
            </a:r>
            <a:r>
              <a:rPr lang="en-GB" altLang="en-US" sz="2100" dirty="0" err="1">
                <a:latin typeface="Times New Roman" panose="02020603050405020304" pitchFamily="18" charset="0"/>
                <a:cs typeface="Times New Roman" panose="02020603050405020304" pitchFamily="18" charset="0"/>
              </a:rPr>
              <a:t>dần</a:t>
            </a:r>
            <a:r>
              <a:rPr lang="en-GB" altLang="en-US" sz="2100" dirty="0">
                <a:latin typeface="Times New Roman" panose="02020603050405020304" pitchFamily="18" charset="0"/>
                <a:cs typeface="Times New Roman" panose="02020603050405020304" pitchFamily="18" charset="0"/>
              </a:rPr>
              <a:t> qua </a:t>
            </a:r>
            <a:r>
              <a:rPr lang="en-GB" altLang="en-US" sz="2100" dirty="0" err="1">
                <a:latin typeface="Times New Roman" panose="02020603050405020304" pitchFamily="18" charset="0"/>
                <a:cs typeface="Times New Roman" panose="02020603050405020304" pitchFamily="18" charset="0"/>
              </a:rPr>
              <a:t>các</a:t>
            </a:r>
            <a:r>
              <a:rPr lang="en-GB" altLang="en-US" sz="2100" dirty="0">
                <a:latin typeface="Times New Roman" panose="02020603050405020304" pitchFamily="18" charset="0"/>
                <a:cs typeface="Times New Roman" panose="02020603050405020304" pitchFamily="18" charset="0"/>
              </a:rPr>
              <a:t> </a:t>
            </a:r>
            <a:r>
              <a:rPr lang="en-GB" altLang="en-US" sz="2100" dirty="0" err="1">
                <a:latin typeface="Times New Roman" panose="02020603050405020304" pitchFamily="18" charset="0"/>
                <a:cs typeface="Times New Roman" panose="02020603050405020304" pitchFamily="18" charset="0"/>
              </a:rPr>
              <a:t>năm</a:t>
            </a:r>
            <a:r>
              <a:rPr lang="en-GB" altLang="en-US" sz="2100" dirty="0">
                <a:latin typeface="Times New Roman" panose="02020603050405020304" pitchFamily="18" charset="0"/>
                <a:cs typeface="Times New Roman" panose="02020603050405020304" pitchFamily="18" charset="0"/>
              </a:rPr>
              <a:t> </a:t>
            </a:r>
            <a:r>
              <a:rPr lang="en-GB" altLang="en-US" sz="2100" dirty="0" err="1">
                <a:latin typeface="Times New Roman" panose="02020603050405020304" pitchFamily="18" charset="0"/>
                <a:cs typeface="Times New Roman" panose="02020603050405020304" pitchFamily="18" charset="0"/>
              </a:rPr>
              <a:t>căn</a:t>
            </a:r>
            <a:r>
              <a:rPr lang="en-GB" altLang="en-US" sz="2100" dirty="0">
                <a:latin typeface="Times New Roman" panose="02020603050405020304" pitchFamily="18" charset="0"/>
                <a:cs typeface="Times New Roman" panose="02020603050405020304" pitchFamily="18" charset="0"/>
              </a:rPr>
              <a:t> </a:t>
            </a:r>
            <a:r>
              <a:rPr lang="en-GB" altLang="en-US" sz="2100" dirty="0" err="1">
                <a:latin typeface="Times New Roman" panose="02020603050405020304" pitchFamily="18" charset="0"/>
                <a:cs typeface="Times New Roman" panose="02020603050405020304" pitchFamily="18" charset="0"/>
              </a:rPr>
              <a:t>cứ</a:t>
            </a:r>
            <a:r>
              <a:rPr lang="en-GB" altLang="en-US" sz="2100" dirty="0">
                <a:latin typeface="Times New Roman" panose="02020603050405020304" pitchFamily="18" charset="0"/>
                <a:cs typeface="Times New Roman" panose="02020603050405020304" pitchFamily="18" charset="0"/>
              </a:rPr>
              <a:t> </a:t>
            </a:r>
            <a:r>
              <a:rPr lang="en-GB" altLang="en-US" sz="2100" dirty="0" err="1">
                <a:latin typeface="Times New Roman" panose="02020603050405020304" pitchFamily="18" charset="0"/>
                <a:cs typeface="Times New Roman" panose="02020603050405020304" pitchFamily="18" charset="0"/>
              </a:rPr>
              <a:t>vào</a:t>
            </a:r>
            <a:r>
              <a:rPr lang="en-GB" altLang="en-US" sz="2100" dirty="0">
                <a:latin typeface="Times New Roman" panose="02020603050405020304" pitchFamily="18" charset="0"/>
                <a:cs typeface="Times New Roman" panose="02020603050405020304" pitchFamily="18" charset="0"/>
              </a:rPr>
              <a:t> </a:t>
            </a:r>
            <a:r>
              <a:rPr lang="en-GB" altLang="en-US" sz="2100" dirty="0" err="1">
                <a:latin typeface="Times New Roman" panose="02020603050405020304" pitchFamily="18" charset="0"/>
                <a:cs typeface="Times New Roman" panose="02020603050405020304" pitchFamily="18" charset="0"/>
              </a:rPr>
              <a:t>nhu</a:t>
            </a:r>
            <a:r>
              <a:rPr lang="en-GB" altLang="en-US" sz="2100" dirty="0">
                <a:latin typeface="Times New Roman" panose="02020603050405020304" pitchFamily="18" charset="0"/>
                <a:cs typeface="Times New Roman" panose="02020603050405020304" pitchFamily="18" charset="0"/>
              </a:rPr>
              <a:t> </a:t>
            </a:r>
            <a:r>
              <a:rPr lang="en-GB" altLang="en-US" sz="2100" dirty="0" err="1">
                <a:latin typeface="Times New Roman" panose="02020603050405020304" pitchFamily="18" charset="0"/>
                <a:cs typeface="Times New Roman" panose="02020603050405020304" pitchFamily="18" charset="0"/>
              </a:rPr>
              <a:t>cầu</a:t>
            </a:r>
            <a:r>
              <a:rPr lang="en-GB" altLang="en-US" sz="2100" dirty="0">
                <a:latin typeface="Times New Roman" panose="02020603050405020304" pitchFamily="18" charset="0"/>
                <a:cs typeface="Times New Roman" panose="02020603050405020304" pitchFamily="18" charset="0"/>
              </a:rPr>
              <a:t> </a:t>
            </a:r>
            <a:r>
              <a:rPr lang="en-GB" altLang="en-US" sz="2100" dirty="0" err="1">
                <a:latin typeface="Times New Roman" panose="02020603050405020304" pitchFamily="18" charset="0"/>
                <a:cs typeface="Times New Roman" panose="02020603050405020304" pitchFamily="18" charset="0"/>
              </a:rPr>
              <a:t>của</a:t>
            </a:r>
            <a:r>
              <a:rPr lang="en-GB" altLang="en-US" sz="2100" dirty="0">
                <a:latin typeface="Times New Roman" panose="02020603050405020304" pitchFamily="18" charset="0"/>
                <a:cs typeface="Times New Roman" panose="02020603050405020304" pitchFamily="18" charset="0"/>
              </a:rPr>
              <a:t> </a:t>
            </a:r>
            <a:r>
              <a:rPr lang="en-GB" altLang="en-US" sz="2100" dirty="0" err="1">
                <a:latin typeface="Times New Roman" panose="02020603050405020304" pitchFamily="18" charset="0"/>
                <a:cs typeface="Times New Roman" panose="02020603050405020304" pitchFamily="18" charset="0"/>
              </a:rPr>
              <a:t>các</a:t>
            </a:r>
            <a:r>
              <a:rPr lang="en-GB" altLang="en-US" sz="2100" dirty="0">
                <a:latin typeface="Times New Roman" panose="02020603050405020304" pitchFamily="18" charset="0"/>
                <a:cs typeface="Times New Roman" panose="02020603050405020304" pitchFamily="18" charset="0"/>
              </a:rPr>
              <a:t> </a:t>
            </a:r>
            <a:r>
              <a:rPr lang="en-GB" altLang="en-US" sz="2100" dirty="0" err="1">
                <a:latin typeface="Times New Roman" panose="02020603050405020304" pitchFamily="18" charset="0"/>
                <a:cs typeface="Times New Roman" panose="02020603050405020304" pitchFamily="18" charset="0"/>
              </a:rPr>
              <a:t>huyện</a:t>
            </a:r>
            <a:r>
              <a:rPr lang="en-GB" altLang="en-US" sz="2100" dirty="0">
                <a:latin typeface="Times New Roman" panose="02020603050405020304" pitchFamily="18" charset="0"/>
                <a:cs typeface="Times New Roman" panose="02020603050405020304" pitchFamily="18" charset="0"/>
              </a:rPr>
              <a:t> </a:t>
            </a:r>
            <a:r>
              <a:rPr lang="en-GB" altLang="en-US" sz="2100" dirty="0" err="1">
                <a:latin typeface="Times New Roman" panose="02020603050405020304" pitchFamily="18" charset="0"/>
                <a:cs typeface="Times New Roman" panose="02020603050405020304" pitchFamily="18" charset="0"/>
              </a:rPr>
              <a:t>khó</a:t>
            </a:r>
            <a:r>
              <a:rPr lang="en-GB" altLang="en-US" sz="2100" dirty="0">
                <a:latin typeface="Times New Roman" panose="02020603050405020304" pitchFamily="18" charset="0"/>
                <a:cs typeface="Times New Roman" panose="02020603050405020304" pitchFamily="18" charset="0"/>
              </a:rPr>
              <a:t> </a:t>
            </a:r>
            <a:r>
              <a:rPr lang="en-GB" altLang="en-US" sz="2100" dirty="0" err="1">
                <a:latin typeface="Times New Roman" panose="02020603050405020304" pitchFamily="18" charset="0"/>
                <a:cs typeface="Times New Roman" panose="02020603050405020304" pitchFamily="18" charset="0"/>
              </a:rPr>
              <a:t>khăn</a:t>
            </a:r>
            <a:r>
              <a:rPr lang="en-GB" altLang="en-US" sz="2100" dirty="0">
                <a:latin typeface="Times New Roman" panose="02020603050405020304" pitchFamily="18" charset="0"/>
                <a:cs typeface="Times New Roman" panose="02020603050405020304" pitchFamily="18" charset="0"/>
              </a:rPr>
              <a:t> </a:t>
            </a:r>
            <a:r>
              <a:rPr lang="en-GB" altLang="en-US" sz="2100" dirty="0" err="1">
                <a:latin typeface="Times New Roman" panose="02020603050405020304" pitchFamily="18" charset="0"/>
                <a:cs typeface="Times New Roman" panose="02020603050405020304" pitchFamily="18" charset="0"/>
              </a:rPr>
              <a:t>và</a:t>
            </a:r>
            <a:r>
              <a:rPr lang="en-GB" altLang="en-US" sz="2100" dirty="0">
                <a:latin typeface="Times New Roman" panose="02020603050405020304" pitchFamily="18" charset="0"/>
                <a:cs typeface="Times New Roman" panose="02020603050405020304" pitchFamily="18" charset="0"/>
              </a:rPr>
              <a:t> </a:t>
            </a:r>
            <a:r>
              <a:rPr lang="en-GB" altLang="en-US" sz="2100" dirty="0" err="1">
                <a:latin typeface="Times New Roman" panose="02020603050405020304" pitchFamily="18" charset="0"/>
                <a:cs typeface="Times New Roman" panose="02020603050405020304" pitchFamily="18" charset="0"/>
              </a:rPr>
              <a:t>đề</a:t>
            </a:r>
            <a:r>
              <a:rPr lang="en-GB" altLang="en-US" sz="2100" dirty="0">
                <a:latin typeface="Times New Roman" panose="02020603050405020304" pitchFamily="18" charset="0"/>
                <a:cs typeface="Times New Roman" panose="02020603050405020304" pitchFamily="18" charset="0"/>
              </a:rPr>
              <a:t> </a:t>
            </a:r>
            <a:r>
              <a:rPr lang="en-GB" altLang="en-US" sz="2100" dirty="0" err="1">
                <a:latin typeface="Times New Roman" panose="02020603050405020304" pitchFamily="18" charset="0"/>
                <a:cs typeface="Times New Roman" panose="02020603050405020304" pitchFamily="18" charset="0"/>
              </a:rPr>
              <a:t>xuất</a:t>
            </a:r>
            <a:r>
              <a:rPr lang="en-GB" altLang="en-US" sz="2100" dirty="0">
                <a:latin typeface="Times New Roman" panose="02020603050405020304" pitchFamily="18" charset="0"/>
                <a:cs typeface="Times New Roman" panose="02020603050405020304" pitchFamily="18" charset="0"/>
              </a:rPr>
              <a:t> </a:t>
            </a:r>
            <a:r>
              <a:rPr lang="en-GB" altLang="en-US" sz="2100" dirty="0" err="1">
                <a:latin typeface="Times New Roman" panose="02020603050405020304" pitchFamily="18" charset="0"/>
                <a:cs typeface="Times New Roman" panose="02020603050405020304" pitchFamily="18" charset="0"/>
              </a:rPr>
              <a:t>của</a:t>
            </a:r>
            <a:r>
              <a:rPr lang="en-GB" altLang="en-US" sz="2100" dirty="0">
                <a:latin typeface="Times New Roman" panose="02020603050405020304" pitchFamily="18" charset="0"/>
                <a:cs typeface="Times New Roman" panose="02020603050405020304" pitchFamily="18" charset="0"/>
              </a:rPr>
              <a:t> BQLDA (</a:t>
            </a:r>
            <a:r>
              <a:rPr lang="en-GB" altLang="en-US" sz="2100" dirty="0" err="1">
                <a:latin typeface="Times New Roman" panose="02020603050405020304" pitchFamily="18" charset="0"/>
                <a:cs typeface="Times New Roman" panose="02020603050405020304" pitchFamily="18" charset="0"/>
              </a:rPr>
              <a:t>Dự</a:t>
            </a:r>
            <a:r>
              <a:rPr lang="en-GB" altLang="en-US" sz="2100" dirty="0">
                <a:latin typeface="Times New Roman" panose="02020603050405020304" pitchFamily="18" charset="0"/>
                <a:cs typeface="Times New Roman" panose="02020603050405020304" pitchFamily="18" charset="0"/>
              </a:rPr>
              <a:t> </a:t>
            </a:r>
            <a:r>
              <a:rPr lang="en-GB" altLang="en-US" sz="2100" dirty="0" err="1">
                <a:latin typeface="Times New Roman" panose="02020603050405020304" pitchFamily="18" charset="0"/>
                <a:cs typeface="Times New Roman" panose="02020603050405020304" pitchFamily="18" charset="0"/>
              </a:rPr>
              <a:t>kiến</a:t>
            </a:r>
            <a:r>
              <a:rPr lang="en-GB" altLang="en-US" sz="2100" dirty="0">
                <a:latin typeface="Times New Roman" panose="02020603050405020304" pitchFamily="18" charset="0"/>
                <a:cs typeface="Times New Roman" panose="02020603050405020304" pitchFamily="18" charset="0"/>
              </a:rPr>
              <a:t> </a:t>
            </a:r>
            <a:r>
              <a:rPr lang="en-GB" altLang="en-US" sz="2100" dirty="0" err="1">
                <a:latin typeface="Times New Roman" panose="02020603050405020304" pitchFamily="18" charset="0"/>
                <a:cs typeface="Times New Roman" panose="02020603050405020304" pitchFamily="18" charset="0"/>
              </a:rPr>
              <a:t>sẽ</a:t>
            </a:r>
            <a:r>
              <a:rPr lang="en-GB" altLang="en-US" sz="2100" dirty="0">
                <a:latin typeface="Times New Roman" panose="02020603050405020304" pitchFamily="18" charset="0"/>
                <a:cs typeface="Times New Roman" panose="02020603050405020304" pitchFamily="18" charset="0"/>
              </a:rPr>
              <a:t> </a:t>
            </a:r>
            <a:r>
              <a:rPr lang="en-GB" altLang="en-US" sz="2100" dirty="0" err="1">
                <a:latin typeface="Times New Roman" panose="02020603050405020304" pitchFamily="18" charset="0"/>
                <a:cs typeface="Times New Roman" panose="02020603050405020304" pitchFamily="18" charset="0"/>
              </a:rPr>
              <a:t>hỗ</a:t>
            </a:r>
            <a:r>
              <a:rPr lang="en-GB" altLang="en-US" sz="2100" dirty="0">
                <a:latin typeface="Times New Roman" panose="02020603050405020304" pitchFamily="18" charset="0"/>
                <a:cs typeface="Times New Roman" panose="02020603050405020304" pitchFamily="18" charset="0"/>
              </a:rPr>
              <a:t> </a:t>
            </a:r>
            <a:r>
              <a:rPr lang="en-GB" altLang="en-US" sz="2100" dirty="0" err="1">
                <a:latin typeface="Times New Roman" panose="02020603050405020304" pitchFamily="18" charset="0"/>
                <a:cs typeface="Times New Roman" panose="02020603050405020304" pitchFamily="18" charset="0"/>
              </a:rPr>
              <a:t>trợ</a:t>
            </a:r>
            <a:r>
              <a:rPr lang="en-GB" altLang="en-US" sz="2100" dirty="0">
                <a:latin typeface="Times New Roman" panose="02020603050405020304" pitchFamily="18" charset="0"/>
                <a:cs typeface="Times New Roman" panose="02020603050405020304" pitchFamily="18" charset="0"/>
              </a:rPr>
              <a:t> </a:t>
            </a:r>
            <a:r>
              <a:rPr lang="en-GB" altLang="en-US" sz="2100" dirty="0" err="1">
                <a:latin typeface="Times New Roman" panose="02020603050405020304" pitchFamily="18" charset="0"/>
                <a:cs typeface="Times New Roman" panose="02020603050405020304" pitchFamily="18" charset="0"/>
              </a:rPr>
              <a:t>đào</a:t>
            </a:r>
            <a:r>
              <a:rPr lang="en-GB" altLang="en-US" sz="2100" dirty="0">
                <a:latin typeface="Times New Roman" panose="02020603050405020304" pitchFamily="18" charset="0"/>
                <a:cs typeface="Times New Roman" panose="02020603050405020304" pitchFamily="18" charset="0"/>
              </a:rPr>
              <a:t> </a:t>
            </a:r>
            <a:r>
              <a:rPr lang="en-GB" altLang="en-US" sz="2100" dirty="0" err="1">
                <a:latin typeface="Times New Roman" panose="02020603050405020304" pitchFamily="18" charset="0"/>
                <a:cs typeface="Times New Roman" panose="02020603050405020304" pitchFamily="18" charset="0"/>
              </a:rPr>
              <a:t>tạo</a:t>
            </a:r>
            <a:r>
              <a:rPr lang="en-GB" altLang="en-US" sz="2100" dirty="0">
                <a:latin typeface="Times New Roman" panose="02020603050405020304" pitchFamily="18" charset="0"/>
                <a:cs typeface="Times New Roman" panose="02020603050405020304" pitchFamily="18" charset="0"/>
              </a:rPr>
              <a:t> 100 </a:t>
            </a:r>
            <a:r>
              <a:rPr lang="en-GB" altLang="en-US" sz="2100" dirty="0" err="1">
                <a:latin typeface="Times New Roman" panose="02020603050405020304" pitchFamily="18" charset="0"/>
                <a:cs typeface="Times New Roman" panose="02020603050405020304" pitchFamily="18" charset="0"/>
              </a:rPr>
              <a:t>bác</a:t>
            </a:r>
            <a:r>
              <a:rPr lang="en-GB" altLang="en-US" sz="2100" dirty="0">
                <a:latin typeface="Times New Roman" panose="02020603050405020304" pitchFamily="18" charset="0"/>
                <a:cs typeface="Times New Roman" panose="02020603050405020304" pitchFamily="18" charset="0"/>
              </a:rPr>
              <a:t> </a:t>
            </a:r>
            <a:r>
              <a:rPr lang="en-GB" altLang="en-US" sz="2100" dirty="0" err="1">
                <a:latin typeface="Times New Roman" panose="02020603050405020304" pitchFamily="18" charset="0"/>
                <a:cs typeface="Times New Roman" panose="02020603050405020304" pitchFamily="18" charset="0"/>
              </a:rPr>
              <a:t>sỹ</a:t>
            </a:r>
            <a:r>
              <a:rPr lang="en-GB" altLang="en-US" sz="2100" dirty="0">
                <a:latin typeface="Times New Roman" panose="02020603050405020304" pitchFamily="18" charset="0"/>
                <a:cs typeface="Times New Roman" panose="02020603050405020304" pitchFamily="18" charset="0"/>
              </a:rPr>
              <a:t> </a:t>
            </a:r>
            <a:r>
              <a:rPr lang="en-GB" altLang="en-US" sz="2100" dirty="0" err="1">
                <a:latin typeface="Times New Roman" panose="02020603050405020304" pitchFamily="18" charset="0"/>
                <a:cs typeface="Times New Roman" panose="02020603050405020304" pitchFamily="18" charset="0"/>
              </a:rPr>
              <a:t>trong</a:t>
            </a:r>
            <a:r>
              <a:rPr lang="en-GB" altLang="en-US" sz="2100" dirty="0">
                <a:latin typeface="Times New Roman" panose="02020603050405020304" pitchFamily="18" charset="0"/>
                <a:cs typeface="Times New Roman" panose="02020603050405020304" pitchFamily="18" charset="0"/>
              </a:rPr>
              <a:t> </a:t>
            </a:r>
            <a:r>
              <a:rPr lang="en-GB" altLang="en-US" sz="2100" dirty="0" err="1">
                <a:latin typeface="Times New Roman" panose="02020603050405020304" pitchFamily="18" charset="0"/>
                <a:cs typeface="Times New Roman" panose="02020603050405020304" pitchFamily="18" charset="0"/>
              </a:rPr>
              <a:t>năm</a:t>
            </a:r>
            <a:r>
              <a:rPr lang="en-GB" altLang="en-US" sz="2100" dirty="0">
                <a:latin typeface="Times New Roman" panose="02020603050405020304" pitchFamily="18" charset="0"/>
                <a:cs typeface="Times New Roman" panose="02020603050405020304" pitchFamily="18" charset="0"/>
              </a:rPr>
              <a:t> 2022)</a:t>
            </a:r>
            <a:endParaRPr lang="es-CL" altLang="en-US" sz="2100" dirty="0">
              <a:latin typeface="Times New Roman" panose="02020603050405020304" pitchFamily="18" charset="0"/>
              <a:cs typeface="Times New Roman" panose="02020603050405020304" pitchFamily="18" charset="0"/>
            </a:endParaRPr>
          </a:p>
          <a:p>
            <a:pPr marL="0" indent="0" algn="just">
              <a:spcBef>
                <a:spcPct val="0"/>
              </a:spcBef>
              <a:buFontTx/>
              <a:buNone/>
            </a:pPr>
            <a:endParaRPr lang="en-GB" altLang="en-US" sz="1800" dirty="0">
              <a:latin typeface="Times New Roman" panose="02020603050405020304" pitchFamily="18" charset="0"/>
              <a:cs typeface="Times New Roman" panose="02020603050405020304" pitchFamily="18" charset="0"/>
            </a:endParaRPr>
          </a:p>
          <a:p>
            <a:pPr marL="0" indent="0" algn="just">
              <a:spcBef>
                <a:spcPct val="0"/>
              </a:spcBef>
              <a:buFontTx/>
              <a:buNone/>
            </a:pPr>
            <a:endParaRPr lang="en-GB" altLang="en-US" sz="2400" b="1" dirty="0">
              <a:solidFill>
                <a:srgbClr val="FF990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xmlns="" id="{97858F2B-650C-4409-9FAB-CAF57B85FF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59" y="3802008"/>
            <a:ext cx="4568471" cy="2819399"/>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1912" y="3776608"/>
            <a:ext cx="4622088" cy="3081392"/>
          </a:xfrm>
          <a:prstGeom prst="rect">
            <a:avLst/>
          </a:prstGeom>
        </p:spPr>
      </p:pic>
      <p:sp>
        <p:nvSpPr>
          <p:cNvPr id="6" name="TextBox 2">
            <a:extLst>
              <a:ext uri="{FF2B5EF4-FFF2-40B4-BE49-F238E27FC236}">
                <a16:creationId xmlns:a16="http://schemas.microsoft.com/office/drawing/2014/main" xmlns="" id="{4B8FCA37-1AC4-4273-85FF-4ECC3E626201}"/>
              </a:ext>
            </a:extLst>
          </p:cNvPr>
          <p:cNvSpPr txBox="1">
            <a:spLocks noChangeArrowheads="1"/>
          </p:cNvSpPr>
          <p:nvPr/>
        </p:nvSpPr>
        <p:spPr bwMode="auto">
          <a:xfrm>
            <a:off x="166687" y="228600"/>
            <a:ext cx="8810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vi-VN"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Triển khai Dự án trong giai đoạn mới</a:t>
            </a:r>
            <a:endParaRPr kumimoji="0" lang="vi-VN" altLang="vi-VN"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xmlns="" id="{CB0C9992-6E02-4CB1-800D-984879682DB7}"/>
              </a:ext>
            </a:extLst>
          </p:cNvPr>
          <p:cNvSpPr>
            <a:spLocks noGrp="1" noChangeArrowheads="1"/>
          </p:cNvSpPr>
          <p:nvPr>
            <p:ph type="title"/>
          </p:nvPr>
        </p:nvSpPr>
        <p:spPr>
          <a:xfrm>
            <a:off x="0" y="1676400"/>
            <a:ext cx="9144000" cy="3124200"/>
          </a:xfrm>
        </p:spPr>
        <p:txBody>
          <a:bodyPr/>
          <a:lstStyle/>
          <a:p>
            <a:r>
              <a:rPr lang="es-CL" altLang="vi-VN" sz="3600" b="1" dirty="0">
                <a:solidFill>
                  <a:srgbClr val="FE0000"/>
                </a:solidFill>
                <a:latin typeface="Times New Roman" panose="02020603050405020304" pitchFamily="18" charset="0"/>
                <a:cs typeface="Times New Roman" panose="02020603050405020304" pitchFamily="18" charset="0"/>
              </a:rPr>
              <a:t>PHẦN I</a:t>
            </a:r>
            <a:br>
              <a:rPr lang="es-CL" altLang="vi-VN" sz="3600" b="1" dirty="0">
                <a:solidFill>
                  <a:srgbClr val="FE0000"/>
                </a:solidFill>
                <a:latin typeface="Times New Roman" panose="02020603050405020304" pitchFamily="18" charset="0"/>
                <a:cs typeface="Times New Roman" panose="02020603050405020304" pitchFamily="18" charset="0"/>
              </a:rPr>
            </a:br>
            <a:r>
              <a:rPr lang="es-CL" altLang="vi-VN" sz="3200" b="1" dirty="0" err="1">
                <a:solidFill>
                  <a:srgbClr val="FE0000"/>
                </a:solidFill>
                <a:latin typeface="Times New Roman" panose="02020603050405020304" pitchFamily="18" charset="0"/>
                <a:cs typeface="Times New Roman" panose="02020603050405020304" pitchFamily="18" charset="0"/>
              </a:rPr>
              <a:t>Triển</a:t>
            </a:r>
            <a:r>
              <a:rPr lang="es-CL" altLang="vi-VN" sz="3200" b="1" dirty="0">
                <a:solidFill>
                  <a:srgbClr val="FE0000"/>
                </a:solidFill>
                <a:latin typeface="Times New Roman" panose="02020603050405020304" pitchFamily="18" charset="0"/>
                <a:cs typeface="Times New Roman" panose="02020603050405020304" pitchFamily="18" charset="0"/>
              </a:rPr>
              <a:t> </a:t>
            </a:r>
            <a:r>
              <a:rPr lang="es-CL" altLang="vi-VN" sz="3200" b="1" dirty="0" err="1">
                <a:solidFill>
                  <a:srgbClr val="FE0000"/>
                </a:solidFill>
                <a:latin typeface="Times New Roman" panose="02020603050405020304" pitchFamily="18" charset="0"/>
                <a:cs typeface="Times New Roman" panose="02020603050405020304" pitchFamily="18" charset="0"/>
              </a:rPr>
              <a:t>khai</a:t>
            </a:r>
            <a:r>
              <a:rPr lang="es-CL" altLang="vi-VN" sz="3200" b="1" dirty="0">
                <a:solidFill>
                  <a:srgbClr val="FE0000"/>
                </a:solidFill>
                <a:latin typeface="Times New Roman" panose="02020603050405020304" pitchFamily="18" charset="0"/>
                <a:cs typeface="Times New Roman" panose="02020603050405020304" pitchFamily="18" charset="0"/>
              </a:rPr>
              <a:t> </a:t>
            </a:r>
            <a:r>
              <a:rPr lang="es-CL" altLang="vi-VN" sz="3200" b="1" dirty="0" err="1">
                <a:solidFill>
                  <a:srgbClr val="FE0000"/>
                </a:solidFill>
                <a:latin typeface="Times New Roman" panose="02020603050405020304" pitchFamily="18" charset="0"/>
                <a:cs typeface="Times New Roman" panose="02020603050405020304" pitchFamily="18" charset="0"/>
              </a:rPr>
              <a:t>Dự</a:t>
            </a:r>
            <a:r>
              <a:rPr lang="es-CL" altLang="vi-VN" sz="3200" b="1" dirty="0">
                <a:solidFill>
                  <a:srgbClr val="FE0000"/>
                </a:solidFill>
                <a:latin typeface="Times New Roman" panose="02020603050405020304" pitchFamily="18" charset="0"/>
                <a:cs typeface="Times New Roman" panose="02020603050405020304" pitchFamily="18" charset="0"/>
              </a:rPr>
              <a:t> </a:t>
            </a:r>
            <a:r>
              <a:rPr lang="es-CL" altLang="vi-VN" sz="3200" b="1" dirty="0" err="1">
                <a:solidFill>
                  <a:srgbClr val="FE0000"/>
                </a:solidFill>
                <a:latin typeface="Times New Roman" panose="02020603050405020304" pitchFamily="18" charset="0"/>
                <a:cs typeface="Times New Roman" panose="02020603050405020304" pitchFamily="18" charset="0"/>
              </a:rPr>
              <a:t>án</a:t>
            </a:r>
            <a:r>
              <a:rPr lang="es-CL" altLang="vi-VN" sz="3200" b="1" dirty="0">
                <a:solidFill>
                  <a:srgbClr val="FE0000"/>
                </a:solidFill>
                <a:latin typeface="Times New Roman" panose="02020603050405020304" pitchFamily="18" charset="0"/>
                <a:cs typeface="Times New Roman" panose="02020603050405020304" pitchFamily="18" charset="0"/>
              </a:rPr>
              <a:t> </a:t>
            </a:r>
            <a:r>
              <a:rPr lang="es-CL" altLang="vi-VN" sz="3200" b="1" dirty="0" err="1">
                <a:solidFill>
                  <a:srgbClr val="FE0000"/>
                </a:solidFill>
                <a:latin typeface="Times New Roman" panose="02020603050405020304" pitchFamily="18" charset="0"/>
                <a:cs typeface="Times New Roman" panose="02020603050405020304" pitchFamily="18" charset="0"/>
              </a:rPr>
              <a:t>theo</a:t>
            </a:r>
            <a:r>
              <a:rPr lang="es-CL" altLang="vi-VN" sz="3200" b="1" dirty="0">
                <a:solidFill>
                  <a:srgbClr val="FE0000"/>
                </a:solidFill>
                <a:latin typeface="Times New Roman" panose="02020603050405020304" pitchFamily="18" charset="0"/>
                <a:cs typeface="Times New Roman" panose="02020603050405020304" pitchFamily="18" charset="0"/>
              </a:rPr>
              <a:t> </a:t>
            </a:r>
            <a:r>
              <a:rPr lang="es-CL" altLang="vi-VN" sz="3200" b="1" dirty="0" err="1">
                <a:solidFill>
                  <a:srgbClr val="FE0000"/>
                </a:solidFill>
                <a:latin typeface="Times New Roman" panose="02020603050405020304" pitchFamily="18" charset="0"/>
                <a:cs typeface="Times New Roman" panose="02020603050405020304" pitchFamily="18" charset="0"/>
              </a:rPr>
              <a:t>Quyết</a:t>
            </a:r>
            <a:r>
              <a:rPr lang="es-CL" altLang="vi-VN" sz="3200" b="1" dirty="0">
                <a:solidFill>
                  <a:srgbClr val="FE0000"/>
                </a:solidFill>
                <a:latin typeface="Times New Roman" panose="02020603050405020304" pitchFamily="18" charset="0"/>
                <a:cs typeface="Times New Roman" panose="02020603050405020304" pitchFamily="18" charset="0"/>
              </a:rPr>
              <a:t> </a:t>
            </a:r>
            <a:r>
              <a:rPr lang="es-CL" altLang="vi-VN" sz="3200" b="1" dirty="0" err="1">
                <a:solidFill>
                  <a:srgbClr val="FE0000"/>
                </a:solidFill>
                <a:latin typeface="Times New Roman" panose="02020603050405020304" pitchFamily="18" charset="0"/>
                <a:cs typeface="Times New Roman" panose="02020603050405020304" pitchFamily="18" charset="0"/>
              </a:rPr>
              <a:t>định</a:t>
            </a:r>
            <a:r>
              <a:rPr lang="es-CL" altLang="vi-VN" sz="3200" b="1" dirty="0">
                <a:solidFill>
                  <a:srgbClr val="FE0000"/>
                </a:solidFill>
                <a:latin typeface="Times New Roman" panose="02020603050405020304" pitchFamily="18" charset="0"/>
                <a:cs typeface="Times New Roman" panose="02020603050405020304" pitchFamily="18" charset="0"/>
              </a:rPr>
              <a:t> </a:t>
            </a:r>
            <a:r>
              <a:rPr lang="es-CL" altLang="vi-VN" sz="3200" b="1" dirty="0" err="1">
                <a:solidFill>
                  <a:srgbClr val="FE0000"/>
                </a:solidFill>
                <a:latin typeface="Times New Roman" panose="02020603050405020304" pitchFamily="18" charset="0"/>
                <a:cs typeface="Times New Roman" panose="02020603050405020304" pitchFamily="18" charset="0"/>
              </a:rPr>
              <a:t>số</a:t>
            </a:r>
            <a:r>
              <a:rPr lang="es-CL" altLang="vi-VN" sz="3200" b="1" dirty="0">
                <a:solidFill>
                  <a:srgbClr val="FE0000"/>
                </a:solidFill>
                <a:latin typeface="Times New Roman" panose="02020603050405020304" pitchFamily="18" charset="0"/>
                <a:cs typeface="Times New Roman" panose="02020603050405020304" pitchFamily="18" charset="0"/>
              </a:rPr>
              <a:t> 585/QĐ-BYT </a:t>
            </a:r>
            <a:r>
              <a:rPr lang="es-CL" altLang="vi-VN" sz="3200" b="1" dirty="0" err="1">
                <a:solidFill>
                  <a:srgbClr val="FE0000"/>
                </a:solidFill>
                <a:latin typeface="Times New Roman" panose="02020603050405020304" pitchFamily="18" charset="0"/>
                <a:cs typeface="Times New Roman" panose="02020603050405020304" pitchFamily="18" charset="0"/>
              </a:rPr>
              <a:t>ngày</a:t>
            </a:r>
            <a:r>
              <a:rPr lang="es-CL" altLang="vi-VN" sz="3200" b="1" dirty="0">
                <a:solidFill>
                  <a:srgbClr val="FE0000"/>
                </a:solidFill>
                <a:latin typeface="Times New Roman" panose="02020603050405020304" pitchFamily="18" charset="0"/>
                <a:cs typeface="Times New Roman" panose="02020603050405020304" pitchFamily="18" charset="0"/>
              </a:rPr>
              <a:t> 20/02/2013 </a:t>
            </a:r>
            <a:r>
              <a:rPr lang="es-CL" altLang="vi-VN" sz="3200" b="1" dirty="0" err="1">
                <a:solidFill>
                  <a:srgbClr val="FE0000"/>
                </a:solidFill>
                <a:latin typeface="Times New Roman" panose="02020603050405020304" pitchFamily="18" charset="0"/>
                <a:cs typeface="Times New Roman" panose="02020603050405020304" pitchFamily="18" charset="0"/>
              </a:rPr>
              <a:t>và</a:t>
            </a:r>
            <a:r>
              <a:rPr lang="es-CL" altLang="vi-VN" sz="3200" b="1" dirty="0">
                <a:solidFill>
                  <a:srgbClr val="FE0000"/>
                </a:solidFill>
                <a:latin typeface="Times New Roman" panose="02020603050405020304" pitchFamily="18" charset="0"/>
                <a:cs typeface="Times New Roman" panose="02020603050405020304" pitchFamily="18" charset="0"/>
              </a:rPr>
              <a:t> </a:t>
            </a:r>
            <a:r>
              <a:rPr lang="es-CL" altLang="vi-VN" sz="3200" b="1" dirty="0" err="1">
                <a:solidFill>
                  <a:srgbClr val="FE0000"/>
                </a:solidFill>
                <a:latin typeface="Times New Roman" panose="02020603050405020304" pitchFamily="18" charset="0"/>
                <a:cs typeface="Times New Roman" panose="02020603050405020304" pitchFamily="18" charset="0"/>
              </a:rPr>
              <a:t>Quyết</a:t>
            </a:r>
            <a:r>
              <a:rPr lang="es-CL" altLang="vi-VN" sz="3200" b="1" dirty="0">
                <a:solidFill>
                  <a:srgbClr val="FE0000"/>
                </a:solidFill>
                <a:latin typeface="Times New Roman" panose="02020603050405020304" pitchFamily="18" charset="0"/>
                <a:cs typeface="Times New Roman" panose="02020603050405020304" pitchFamily="18" charset="0"/>
              </a:rPr>
              <a:t> </a:t>
            </a:r>
            <a:r>
              <a:rPr lang="es-CL" altLang="vi-VN" sz="3200" b="1" dirty="0" err="1">
                <a:solidFill>
                  <a:srgbClr val="FE0000"/>
                </a:solidFill>
                <a:latin typeface="Times New Roman" panose="02020603050405020304" pitchFamily="18" charset="0"/>
                <a:cs typeface="Times New Roman" panose="02020603050405020304" pitchFamily="18" charset="0"/>
              </a:rPr>
              <a:t>định</a:t>
            </a:r>
            <a:r>
              <a:rPr lang="es-CL" altLang="vi-VN" sz="3200" b="1" dirty="0">
                <a:solidFill>
                  <a:srgbClr val="FE0000"/>
                </a:solidFill>
                <a:latin typeface="Times New Roman" panose="02020603050405020304" pitchFamily="18" charset="0"/>
                <a:cs typeface="Times New Roman" panose="02020603050405020304" pitchFamily="18" charset="0"/>
              </a:rPr>
              <a:t> </a:t>
            </a:r>
            <a:r>
              <a:rPr lang="es-CL" altLang="vi-VN" sz="3200" b="1" dirty="0" err="1">
                <a:solidFill>
                  <a:srgbClr val="FE0000"/>
                </a:solidFill>
                <a:latin typeface="Times New Roman" panose="02020603050405020304" pitchFamily="18" charset="0"/>
                <a:cs typeface="Times New Roman" panose="02020603050405020304" pitchFamily="18" charset="0"/>
              </a:rPr>
              <a:t>số</a:t>
            </a:r>
            <a:r>
              <a:rPr lang="es-CL" altLang="vi-VN" sz="3200" b="1" dirty="0">
                <a:solidFill>
                  <a:srgbClr val="FE0000"/>
                </a:solidFill>
                <a:latin typeface="Times New Roman" panose="02020603050405020304" pitchFamily="18" charset="0"/>
                <a:cs typeface="Times New Roman" panose="02020603050405020304" pitchFamily="18" charset="0"/>
              </a:rPr>
              <a:t> 4919/QĐ-BYT </a:t>
            </a:r>
            <a:r>
              <a:rPr lang="es-CL" altLang="vi-VN" sz="3200" b="1" dirty="0" err="1">
                <a:solidFill>
                  <a:srgbClr val="FE0000"/>
                </a:solidFill>
                <a:latin typeface="Times New Roman" panose="02020603050405020304" pitchFamily="18" charset="0"/>
                <a:cs typeface="Times New Roman" panose="02020603050405020304" pitchFamily="18" charset="0"/>
              </a:rPr>
              <a:t>ngày</a:t>
            </a:r>
            <a:r>
              <a:rPr lang="es-CL" altLang="vi-VN" sz="3200" b="1" dirty="0">
                <a:solidFill>
                  <a:srgbClr val="FE0000"/>
                </a:solidFill>
                <a:latin typeface="Times New Roman" panose="02020603050405020304" pitchFamily="18" charset="0"/>
                <a:cs typeface="Times New Roman" panose="02020603050405020304" pitchFamily="18" charset="0"/>
              </a:rPr>
              <a:t> 14/9/2016 </a:t>
            </a:r>
            <a:r>
              <a:rPr lang="es-CL" altLang="vi-VN" sz="3200" b="1" dirty="0" err="1">
                <a:solidFill>
                  <a:srgbClr val="FE0000"/>
                </a:solidFill>
                <a:latin typeface="Times New Roman" panose="02020603050405020304" pitchFamily="18" charset="0"/>
                <a:cs typeface="Times New Roman" panose="02020603050405020304" pitchFamily="18" charset="0"/>
              </a:rPr>
              <a:t>sửa</a:t>
            </a:r>
            <a:r>
              <a:rPr lang="es-CL" altLang="vi-VN" sz="3200" b="1" dirty="0">
                <a:solidFill>
                  <a:srgbClr val="FE0000"/>
                </a:solidFill>
                <a:latin typeface="Times New Roman" panose="02020603050405020304" pitchFamily="18" charset="0"/>
                <a:cs typeface="Times New Roman" panose="02020603050405020304" pitchFamily="18" charset="0"/>
              </a:rPr>
              <a:t> </a:t>
            </a:r>
            <a:r>
              <a:rPr lang="es-CL" altLang="vi-VN" sz="3200" b="1" dirty="0" err="1">
                <a:solidFill>
                  <a:srgbClr val="FE0000"/>
                </a:solidFill>
                <a:latin typeface="Times New Roman" panose="02020603050405020304" pitchFamily="18" charset="0"/>
                <a:cs typeface="Times New Roman" panose="02020603050405020304" pitchFamily="18" charset="0"/>
              </a:rPr>
              <a:t>đổi</a:t>
            </a:r>
            <a:r>
              <a:rPr lang="es-CL" altLang="vi-VN" sz="3200" b="1" dirty="0">
                <a:solidFill>
                  <a:srgbClr val="FE0000"/>
                </a:solidFill>
                <a:latin typeface="Times New Roman" panose="02020603050405020304" pitchFamily="18" charset="0"/>
                <a:cs typeface="Times New Roman" panose="02020603050405020304" pitchFamily="18" charset="0"/>
              </a:rPr>
              <a:t> </a:t>
            </a:r>
            <a:r>
              <a:rPr lang="es-CL" altLang="vi-VN" sz="3200" b="1" dirty="0" err="1">
                <a:solidFill>
                  <a:srgbClr val="FE0000"/>
                </a:solidFill>
                <a:latin typeface="Times New Roman" panose="02020603050405020304" pitchFamily="18" charset="0"/>
                <a:cs typeface="Times New Roman" panose="02020603050405020304" pitchFamily="18" charset="0"/>
              </a:rPr>
              <a:t>bổ</a:t>
            </a:r>
            <a:r>
              <a:rPr lang="es-CL" altLang="vi-VN" sz="3200" b="1" dirty="0">
                <a:solidFill>
                  <a:srgbClr val="FE0000"/>
                </a:solidFill>
                <a:latin typeface="Times New Roman" panose="02020603050405020304" pitchFamily="18" charset="0"/>
                <a:cs typeface="Times New Roman" panose="02020603050405020304" pitchFamily="18" charset="0"/>
              </a:rPr>
              <a:t> </a:t>
            </a:r>
            <a:r>
              <a:rPr lang="es-CL" altLang="vi-VN" sz="3200" b="1" dirty="0" err="1">
                <a:solidFill>
                  <a:srgbClr val="FE0000"/>
                </a:solidFill>
                <a:latin typeface="Times New Roman" panose="02020603050405020304" pitchFamily="18" charset="0"/>
                <a:cs typeface="Times New Roman" panose="02020603050405020304" pitchFamily="18" charset="0"/>
              </a:rPr>
              <a:t>sung</a:t>
            </a:r>
            <a:r>
              <a:rPr lang="es-CL" altLang="vi-VN" sz="3200" b="1" dirty="0">
                <a:solidFill>
                  <a:srgbClr val="FE0000"/>
                </a:solidFill>
                <a:latin typeface="Times New Roman" panose="02020603050405020304" pitchFamily="18" charset="0"/>
                <a:cs typeface="Times New Roman" panose="02020603050405020304" pitchFamily="18" charset="0"/>
              </a:rPr>
              <a:t/>
            </a:r>
            <a:br>
              <a:rPr lang="es-CL" altLang="vi-VN" sz="3200" b="1" dirty="0">
                <a:solidFill>
                  <a:srgbClr val="FE0000"/>
                </a:solidFill>
                <a:latin typeface="Times New Roman" panose="02020603050405020304" pitchFamily="18" charset="0"/>
                <a:cs typeface="Times New Roman" panose="02020603050405020304" pitchFamily="18" charset="0"/>
              </a:rPr>
            </a:br>
            <a:r>
              <a:rPr lang="es-CL" altLang="vi-VN" sz="3200" b="1" dirty="0">
                <a:solidFill>
                  <a:srgbClr val="7030A0"/>
                </a:solidFill>
                <a:latin typeface="Times New Roman" panose="02020603050405020304" pitchFamily="18" charset="0"/>
                <a:cs typeface="Times New Roman" panose="02020603050405020304" pitchFamily="18" charset="0"/>
              </a:rPr>
              <a:t>(</a:t>
            </a:r>
            <a:r>
              <a:rPr kumimoji="0" lang="es-CL" altLang="vi-VN" sz="3200" b="1" i="0" u="none" strike="noStrike" kern="0" cap="none" spc="0" normalizeH="0" baseline="0" noProof="0" dirty="0" err="1">
                <a:ln>
                  <a:noFill/>
                </a:ln>
                <a:solidFill>
                  <a:srgbClr val="7030A0"/>
                </a:solidFill>
                <a:effectLst/>
                <a:uLnTx/>
                <a:uFillTx/>
                <a:latin typeface="Times New Roman" panose="02020603050405020304" pitchFamily="18" charset="0"/>
                <a:cs typeface="Times New Roman" panose="02020603050405020304" pitchFamily="18" charset="0"/>
              </a:rPr>
              <a:t>Giai</a:t>
            </a:r>
            <a:r>
              <a:rPr kumimoji="0" lang="es-CL" altLang="vi-VN" sz="3200" b="1" i="0" u="none" strike="noStrike" kern="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s-CL" altLang="vi-VN" sz="3200" b="1" i="0" u="none" strike="noStrike" kern="0" cap="none" spc="0" normalizeH="0" baseline="0" noProof="0" dirty="0" err="1">
                <a:ln>
                  <a:noFill/>
                </a:ln>
                <a:solidFill>
                  <a:srgbClr val="7030A0"/>
                </a:solidFill>
                <a:effectLst/>
                <a:uLnTx/>
                <a:uFillTx/>
                <a:latin typeface="Times New Roman" panose="02020603050405020304" pitchFamily="18" charset="0"/>
                <a:cs typeface="Times New Roman" panose="02020603050405020304" pitchFamily="18" charset="0"/>
              </a:rPr>
              <a:t>đoạn</a:t>
            </a:r>
            <a:r>
              <a:rPr kumimoji="0" lang="es-CL" altLang="vi-VN" sz="3200" b="1" i="0" u="none" strike="noStrike" kern="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 2013-2020)</a:t>
            </a:r>
            <a:endParaRPr lang="vi-VN" altLang="vi-VN" sz="3200" dirty="0">
              <a:solidFill>
                <a:srgbClr val="7030A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2">
            <a:extLst>
              <a:ext uri="{FF2B5EF4-FFF2-40B4-BE49-F238E27FC236}">
                <a16:creationId xmlns:a16="http://schemas.microsoft.com/office/drawing/2014/main" xmlns="" id="{3C7D8E35-3FBD-4D1D-B6F8-4A6D6FCE5A87}"/>
              </a:ext>
            </a:extLst>
          </p:cNvPr>
          <p:cNvSpPr>
            <a:spLocks noGrp="1" noChangeArrowheads="1"/>
          </p:cNvSpPr>
          <p:nvPr>
            <p:ph idx="1"/>
          </p:nvPr>
        </p:nvSpPr>
        <p:spPr>
          <a:xfrm>
            <a:off x="191714" y="980281"/>
            <a:ext cx="8810625" cy="1839119"/>
          </a:xfrm>
        </p:spPr>
        <p:txBody>
          <a:bodyPr/>
          <a:lstStyle/>
          <a:p>
            <a:pPr marL="0" indent="0" algn="just">
              <a:spcBef>
                <a:spcPct val="0"/>
              </a:spcBef>
              <a:buFontTx/>
              <a:buNone/>
            </a:pPr>
            <a:r>
              <a:rPr lang="en-GB" altLang="en-US" sz="2400" b="1" dirty="0">
                <a:solidFill>
                  <a:srgbClr val="FF9900"/>
                </a:solidFill>
                <a:latin typeface="Times New Roman" panose="02020603050405020304" pitchFamily="18" charset="0"/>
                <a:cs typeface="Times New Roman" panose="02020603050405020304" pitchFamily="18" charset="0"/>
              </a:rPr>
              <a:t>7.2. </a:t>
            </a:r>
            <a:r>
              <a:rPr lang="en-GB" altLang="en-US" sz="2400" b="1" dirty="0" err="1">
                <a:solidFill>
                  <a:srgbClr val="FF9900"/>
                </a:solidFill>
                <a:latin typeface="Times New Roman" panose="02020603050405020304" pitchFamily="18" charset="0"/>
                <a:cs typeface="Times New Roman" panose="02020603050405020304" pitchFamily="18" charset="0"/>
              </a:rPr>
              <a:t>Ký</a:t>
            </a:r>
            <a:r>
              <a:rPr lang="en-GB" altLang="en-US" sz="2400" b="1" dirty="0">
                <a:solidFill>
                  <a:srgbClr val="FF9900"/>
                </a:solidFill>
                <a:latin typeface="Times New Roman" panose="02020603050405020304" pitchFamily="18" charset="0"/>
                <a:cs typeface="Times New Roman" panose="02020603050405020304" pitchFamily="18" charset="0"/>
              </a:rPr>
              <a:t> </a:t>
            </a:r>
            <a:r>
              <a:rPr lang="en-GB" altLang="en-US" sz="2400" b="1" dirty="0" err="1">
                <a:solidFill>
                  <a:srgbClr val="FF9900"/>
                </a:solidFill>
                <a:latin typeface="Times New Roman" panose="02020603050405020304" pitchFamily="18" charset="0"/>
                <a:cs typeface="Times New Roman" panose="02020603050405020304" pitchFamily="18" charset="0"/>
              </a:rPr>
              <a:t>thỏa</a:t>
            </a:r>
            <a:r>
              <a:rPr lang="en-GB" altLang="en-US" sz="2400" b="1" dirty="0">
                <a:solidFill>
                  <a:srgbClr val="FF9900"/>
                </a:solidFill>
                <a:latin typeface="Times New Roman" panose="02020603050405020304" pitchFamily="18" charset="0"/>
                <a:cs typeface="Times New Roman" panose="02020603050405020304" pitchFamily="18" charset="0"/>
              </a:rPr>
              <a:t> </a:t>
            </a:r>
            <a:r>
              <a:rPr lang="en-GB" altLang="en-US" sz="2400" b="1" dirty="0" err="1">
                <a:solidFill>
                  <a:srgbClr val="FF9900"/>
                </a:solidFill>
                <a:latin typeface="Times New Roman" panose="02020603050405020304" pitchFamily="18" charset="0"/>
                <a:cs typeface="Times New Roman" panose="02020603050405020304" pitchFamily="18" charset="0"/>
              </a:rPr>
              <a:t>thuận</a:t>
            </a:r>
            <a:r>
              <a:rPr lang="en-GB" altLang="en-US" sz="2400" b="1" dirty="0">
                <a:solidFill>
                  <a:srgbClr val="FF9900"/>
                </a:solidFill>
                <a:latin typeface="Times New Roman" panose="02020603050405020304" pitchFamily="18" charset="0"/>
                <a:cs typeface="Times New Roman" panose="02020603050405020304" pitchFamily="18" charset="0"/>
              </a:rPr>
              <a:t> </a:t>
            </a:r>
            <a:r>
              <a:rPr lang="en-GB" altLang="en-US" sz="2400" b="1" dirty="0" err="1">
                <a:solidFill>
                  <a:srgbClr val="FF9900"/>
                </a:solidFill>
                <a:latin typeface="Times New Roman" panose="02020603050405020304" pitchFamily="18" charset="0"/>
                <a:cs typeface="Times New Roman" panose="02020603050405020304" pitchFamily="18" charset="0"/>
              </a:rPr>
              <a:t>hợp</a:t>
            </a:r>
            <a:r>
              <a:rPr lang="en-GB" altLang="en-US" sz="2400" b="1" dirty="0">
                <a:solidFill>
                  <a:srgbClr val="FF9900"/>
                </a:solidFill>
                <a:latin typeface="Times New Roman" panose="02020603050405020304" pitchFamily="18" charset="0"/>
                <a:cs typeface="Times New Roman" panose="02020603050405020304" pitchFamily="18" charset="0"/>
              </a:rPr>
              <a:t> </a:t>
            </a:r>
            <a:r>
              <a:rPr lang="en-GB" altLang="en-US" sz="2400" b="1" dirty="0" err="1">
                <a:solidFill>
                  <a:srgbClr val="FF9900"/>
                </a:solidFill>
                <a:latin typeface="Times New Roman" panose="02020603050405020304" pitchFamily="18" charset="0"/>
                <a:cs typeface="Times New Roman" panose="02020603050405020304" pitchFamily="18" charset="0"/>
              </a:rPr>
              <a:t>tác</a:t>
            </a:r>
            <a:r>
              <a:rPr lang="en-GB" altLang="en-US" sz="2400" b="1" dirty="0">
                <a:solidFill>
                  <a:srgbClr val="FF9900"/>
                </a:solidFill>
                <a:latin typeface="Times New Roman" panose="02020603050405020304" pitchFamily="18" charset="0"/>
                <a:cs typeface="Times New Roman" panose="02020603050405020304" pitchFamily="18" charset="0"/>
              </a:rPr>
              <a:t> </a:t>
            </a:r>
            <a:r>
              <a:rPr lang="en-GB" altLang="en-US" sz="2400" b="1" dirty="0" err="1">
                <a:solidFill>
                  <a:srgbClr val="FF9900"/>
                </a:solidFill>
                <a:latin typeface="Times New Roman" panose="02020603050405020304" pitchFamily="18" charset="0"/>
                <a:cs typeface="Times New Roman" panose="02020603050405020304" pitchFamily="18" charset="0"/>
              </a:rPr>
              <a:t>giữa</a:t>
            </a:r>
            <a:r>
              <a:rPr lang="en-GB" altLang="en-US" sz="2400" b="1" dirty="0">
                <a:solidFill>
                  <a:srgbClr val="FF9900"/>
                </a:solidFill>
                <a:latin typeface="Times New Roman" panose="02020603050405020304" pitchFamily="18" charset="0"/>
                <a:cs typeface="Times New Roman" panose="02020603050405020304" pitchFamily="18" charset="0"/>
              </a:rPr>
              <a:t> </a:t>
            </a:r>
            <a:r>
              <a:rPr lang="en-GB" altLang="en-US" sz="2400" b="1" dirty="0" err="1">
                <a:solidFill>
                  <a:srgbClr val="FF9900"/>
                </a:solidFill>
                <a:latin typeface="Times New Roman" panose="02020603050405020304" pitchFamily="18" charset="0"/>
                <a:cs typeface="Times New Roman" panose="02020603050405020304" pitchFamily="18" charset="0"/>
              </a:rPr>
              <a:t>Quỹ</a:t>
            </a:r>
            <a:r>
              <a:rPr lang="en-GB" altLang="en-US" sz="2400" b="1" dirty="0">
                <a:solidFill>
                  <a:srgbClr val="FF9900"/>
                </a:solidFill>
                <a:latin typeface="Times New Roman" panose="02020603050405020304" pitchFamily="18" charset="0"/>
                <a:cs typeface="Times New Roman" panose="02020603050405020304" pitchFamily="18" charset="0"/>
              </a:rPr>
              <a:t> </a:t>
            </a:r>
            <a:r>
              <a:rPr lang="en-GB" altLang="en-US" sz="2400" b="1" dirty="0" err="1">
                <a:solidFill>
                  <a:srgbClr val="FF9900"/>
                </a:solidFill>
                <a:latin typeface="Times New Roman" panose="02020603050405020304" pitchFamily="18" charset="0"/>
                <a:cs typeface="Times New Roman" panose="02020603050405020304" pitchFamily="18" charset="0"/>
              </a:rPr>
              <a:t>Thiện</a:t>
            </a:r>
            <a:r>
              <a:rPr lang="en-GB" altLang="en-US" sz="2400" b="1" dirty="0">
                <a:solidFill>
                  <a:srgbClr val="FF9900"/>
                </a:solidFill>
                <a:latin typeface="Times New Roman" panose="02020603050405020304" pitchFamily="18" charset="0"/>
                <a:cs typeface="Times New Roman" panose="02020603050405020304" pitchFamily="18" charset="0"/>
              </a:rPr>
              <a:t> </a:t>
            </a:r>
            <a:r>
              <a:rPr lang="en-GB" altLang="en-US" sz="2400" b="1" dirty="0" err="1">
                <a:solidFill>
                  <a:srgbClr val="FF9900"/>
                </a:solidFill>
                <a:latin typeface="Times New Roman" panose="02020603050405020304" pitchFamily="18" charset="0"/>
                <a:cs typeface="Times New Roman" panose="02020603050405020304" pitchFamily="18" charset="0"/>
              </a:rPr>
              <a:t>Tâm</a:t>
            </a:r>
            <a:r>
              <a:rPr lang="en-GB" altLang="en-US" sz="2400" b="1" dirty="0">
                <a:solidFill>
                  <a:srgbClr val="FF9900"/>
                </a:solidFill>
                <a:latin typeface="Times New Roman" panose="02020603050405020304" pitchFamily="18" charset="0"/>
                <a:cs typeface="Times New Roman" panose="02020603050405020304" pitchFamily="18" charset="0"/>
              </a:rPr>
              <a:t> </a:t>
            </a:r>
            <a:r>
              <a:rPr lang="en-GB" altLang="en-US" sz="2400" b="1" dirty="0" err="1">
                <a:solidFill>
                  <a:srgbClr val="FF9900"/>
                </a:solidFill>
                <a:latin typeface="Times New Roman" panose="02020603050405020304" pitchFamily="18" charset="0"/>
                <a:cs typeface="Times New Roman" panose="02020603050405020304" pitchFamily="18" charset="0"/>
              </a:rPr>
              <a:t>và</a:t>
            </a:r>
            <a:r>
              <a:rPr lang="en-GB" altLang="en-US" sz="2400" b="1" dirty="0">
                <a:solidFill>
                  <a:srgbClr val="FF9900"/>
                </a:solidFill>
                <a:latin typeface="Times New Roman" panose="02020603050405020304" pitchFamily="18" charset="0"/>
                <a:cs typeface="Times New Roman" panose="02020603050405020304" pitchFamily="18" charset="0"/>
              </a:rPr>
              <a:t> BQLDA 585</a:t>
            </a:r>
          </a:p>
          <a:p>
            <a:pPr algn="just">
              <a:spcBef>
                <a:spcPct val="0"/>
              </a:spcBef>
              <a:buFontTx/>
              <a:buChar char="-"/>
            </a:pPr>
            <a:r>
              <a:rPr lang="en-GB" altLang="en-US" sz="2100" dirty="0" err="1">
                <a:latin typeface="Times New Roman" panose="02020603050405020304" pitchFamily="18" charset="0"/>
                <a:cs typeface="Times New Roman" panose="02020603050405020304" pitchFamily="18" charset="0"/>
              </a:rPr>
              <a:t>Thời</a:t>
            </a:r>
            <a:r>
              <a:rPr lang="en-GB" altLang="en-US" sz="2100" dirty="0">
                <a:latin typeface="Times New Roman" panose="02020603050405020304" pitchFamily="18" charset="0"/>
                <a:cs typeface="Times New Roman" panose="02020603050405020304" pitchFamily="18" charset="0"/>
              </a:rPr>
              <a:t> </a:t>
            </a:r>
            <a:r>
              <a:rPr lang="en-GB" altLang="en-US" sz="2100" dirty="0" err="1">
                <a:latin typeface="Times New Roman" panose="02020603050405020304" pitchFamily="18" charset="0"/>
                <a:cs typeface="Times New Roman" panose="02020603050405020304" pitchFamily="18" charset="0"/>
              </a:rPr>
              <a:t>gian</a:t>
            </a:r>
            <a:r>
              <a:rPr lang="en-GB" altLang="en-US" sz="2100" dirty="0">
                <a:latin typeface="Times New Roman" panose="02020603050405020304" pitchFamily="18" charset="0"/>
                <a:cs typeface="Times New Roman" panose="02020603050405020304" pitchFamily="18" charset="0"/>
              </a:rPr>
              <a:t>: </a:t>
            </a:r>
            <a:r>
              <a:rPr lang="en-GB" altLang="en-US" sz="2100" dirty="0" err="1">
                <a:latin typeface="Times New Roman" panose="02020603050405020304" pitchFamily="18" charset="0"/>
                <a:cs typeface="Times New Roman" panose="02020603050405020304" pitchFamily="18" charset="0"/>
              </a:rPr>
              <a:t>ngày</a:t>
            </a:r>
            <a:r>
              <a:rPr lang="en-GB" altLang="en-US" sz="2100" dirty="0">
                <a:latin typeface="Times New Roman" panose="02020603050405020304" pitchFamily="18" charset="0"/>
                <a:cs typeface="Times New Roman" panose="02020603050405020304" pitchFamily="18" charset="0"/>
              </a:rPr>
              <a:t> 26/02/2021</a:t>
            </a:r>
          </a:p>
          <a:p>
            <a:pPr algn="just">
              <a:spcBef>
                <a:spcPct val="0"/>
              </a:spcBef>
              <a:buFontTx/>
              <a:buChar char="-"/>
            </a:pPr>
            <a:r>
              <a:rPr lang="en-GB" altLang="en-US" sz="2100" dirty="0" err="1">
                <a:latin typeface="Times New Roman" panose="02020603050405020304" pitchFamily="18" charset="0"/>
                <a:cs typeface="Times New Roman" panose="02020603050405020304" pitchFamily="18" charset="0"/>
              </a:rPr>
              <a:t>Địa</a:t>
            </a:r>
            <a:r>
              <a:rPr lang="en-GB" altLang="en-US" sz="2100" dirty="0">
                <a:latin typeface="Times New Roman" panose="02020603050405020304" pitchFamily="18" charset="0"/>
                <a:cs typeface="Times New Roman" panose="02020603050405020304" pitchFamily="18" charset="0"/>
              </a:rPr>
              <a:t> </a:t>
            </a:r>
            <a:r>
              <a:rPr lang="en-GB" altLang="en-US" sz="2100" dirty="0" err="1">
                <a:latin typeface="Times New Roman" panose="02020603050405020304" pitchFamily="18" charset="0"/>
                <a:cs typeface="Times New Roman" panose="02020603050405020304" pitchFamily="18" charset="0"/>
              </a:rPr>
              <a:t>điểm</a:t>
            </a:r>
            <a:r>
              <a:rPr lang="en-GB" altLang="en-US" sz="2100" dirty="0">
                <a:latin typeface="Times New Roman" panose="02020603050405020304" pitchFamily="18" charset="0"/>
                <a:cs typeface="Times New Roman" panose="02020603050405020304" pitchFamily="18" charset="0"/>
              </a:rPr>
              <a:t>: </a:t>
            </a:r>
            <a:r>
              <a:rPr lang="en-GB" altLang="en-US" sz="2100" dirty="0" err="1">
                <a:latin typeface="Times New Roman" panose="02020603050405020304" pitchFamily="18" charset="0"/>
                <a:cs typeface="Times New Roman" panose="02020603050405020304" pitchFamily="18" charset="0"/>
              </a:rPr>
              <a:t>tại</a:t>
            </a:r>
            <a:r>
              <a:rPr lang="en-GB" altLang="en-US" sz="2100" dirty="0">
                <a:latin typeface="Times New Roman" panose="02020603050405020304" pitchFamily="18" charset="0"/>
                <a:cs typeface="Times New Roman" panose="02020603050405020304" pitchFamily="18" charset="0"/>
              </a:rPr>
              <a:t> </a:t>
            </a:r>
            <a:r>
              <a:rPr lang="en-GB" altLang="en-US" sz="2100" dirty="0" err="1">
                <a:latin typeface="Times New Roman" panose="02020603050405020304" pitchFamily="18" charset="0"/>
                <a:cs typeface="Times New Roman" panose="02020603050405020304" pitchFamily="18" charset="0"/>
              </a:rPr>
              <a:t>Bộ</a:t>
            </a:r>
            <a:r>
              <a:rPr lang="en-GB" altLang="en-US" sz="2100" dirty="0">
                <a:latin typeface="Times New Roman" panose="02020603050405020304" pitchFamily="18" charset="0"/>
                <a:cs typeface="Times New Roman" panose="02020603050405020304" pitchFamily="18" charset="0"/>
              </a:rPr>
              <a:t> </a:t>
            </a:r>
            <a:r>
              <a:rPr lang="en-GB" altLang="en-US" sz="2100">
                <a:latin typeface="Times New Roman" panose="02020603050405020304" pitchFamily="18" charset="0"/>
                <a:cs typeface="Times New Roman" panose="02020603050405020304" pitchFamily="18" charset="0"/>
              </a:rPr>
              <a:t>Y </a:t>
            </a:r>
            <a:r>
              <a:rPr lang="en-GB" altLang="en-US" sz="2100" smtClean="0">
                <a:latin typeface="Times New Roman" panose="02020603050405020304" pitchFamily="18" charset="0"/>
                <a:cs typeface="Times New Roman" panose="02020603050405020304" pitchFamily="18" charset="0"/>
              </a:rPr>
              <a:t>tế</a:t>
            </a:r>
          </a:p>
          <a:p>
            <a:pPr algn="just">
              <a:spcBef>
                <a:spcPct val="0"/>
              </a:spcBef>
              <a:buFontTx/>
              <a:buChar char="-"/>
            </a:pPr>
            <a:r>
              <a:rPr lang="en-GB" altLang="en-US" sz="2100" smtClean="0">
                <a:latin typeface="Times New Roman" panose="02020603050405020304" pitchFamily="18" charset="0"/>
                <a:cs typeface="Times New Roman" panose="02020603050405020304" pitchFamily="18" charset="0"/>
              </a:rPr>
              <a:t>Nội dung: Quỹ Thiện Tâm hỗ trợ kinh phí đào tạo bác sỹ chuyên khoa cấp I, cấp II cho các huyện đặc biệt khó khăn, Dự án 585</a:t>
            </a:r>
            <a:endParaRPr lang="en-GB" altLang="en-US" sz="2100" dirty="0">
              <a:latin typeface="Times New Roman" panose="02020603050405020304" pitchFamily="18" charset="0"/>
              <a:cs typeface="Times New Roman" panose="02020603050405020304" pitchFamily="18" charset="0"/>
            </a:endParaRPr>
          </a:p>
          <a:p>
            <a:pPr algn="just">
              <a:spcBef>
                <a:spcPct val="0"/>
              </a:spcBef>
              <a:buFontTx/>
              <a:buChar char="-"/>
            </a:pPr>
            <a:endParaRPr lang="en-GB" altLang="en-US" sz="2000" dirty="0">
              <a:latin typeface="Times New Roman" panose="02020603050405020304" pitchFamily="18" charset="0"/>
              <a:cs typeface="Times New Roman" panose="02020603050405020304" pitchFamily="18" charset="0"/>
            </a:endParaRPr>
          </a:p>
          <a:p>
            <a:pPr marL="0" indent="0" algn="just">
              <a:spcBef>
                <a:spcPct val="0"/>
              </a:spcBef>
              <a:buNone/>
            </a:pPr>
            <a:endParaRPr lang="en-GB" altLang="en-US" sz="2000" dirty="0">
              <a:latin typeface="Times New Roman" panose="02020603050405020304" pitchFamily="18" charset="0"/>
              <a:cs typeface="Times New Roman" panose="02020603050405020304" pitchFamily="18" charset="0"/>
            </a:endParaRPr>
          </a:p>
          <a:p>
            <a:pPr marL="0" indent="0" algn="just">
              <a:spcBef>
                <a:spcPct val="0"/>
              </a:spcBef>
              <a:buNone/>
            </a:pPr>
            <a:endParaRPr lang="en-GB" altLang="en-US" sz="20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B692135E-7C85-464F-8BB1-5B46869652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8476" y="3810000"/>
            <a:ext cx="4572000" cy="3048000"/>
          </a:xfrm>
          <a:prstGeom prst="rect">
            <a:avLst/>
          </a:prstGeom>
        </p:spPr>
      </p:pic>
      <p:pic>
        <p:nvPicPr>
          <p:cNvPr id="5" name="Picture 4">
            <a:extLst>
              <a:ext uri="{FF2B5EF4-FFF2-40B4-BE49-F238E27FC236}">
                <a16:creationId xmlns:a16="http://schemas.microsoft.com/office/drawing/2014/main" xmlns="" id="{83863CF4-662C-4ECA-8337-AEB0110850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0" y="2971800"/>
            <a:ext cx="4572000" cy="3048000"/>
          </a:xfrm>
          <a:prstGeom prst="rect">
            <a:avLst/>
          </a:prstGeom>
        </p:spPr>
      </p:pic>
      <p:sp>
        <p:nvSpPr>
          <p:cNvPr id="6" name="TextBox 2">
            <a:extLst>
              <a:ext uri="{FF2B5EF4-FFF2-40B4-BE49-F238E27FC236}">
                <a16:creationId xmlns:a16="http://schemas.microsoft.com/office/drawing/2014/main" xmlns="" id="{4B8FCA37-1AC4-4273-85FF-4ECC3E626201}"/>
              </a:ext>
            </a:extLst>
          </p:cNvPr>
          <p:cNvSpPr txBox="1">
            <a:spLocks noChangeArrowheads="1"/>
          </p:cNvSpPr>
          <p:nvPr/>
        </p:nvSpPr>
        <p:spPr bwMode="auto">
          <a:xfrm>
            <a:off x="166687" y="228600"/>
            <a:ext cx="8810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vi-VN"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Triển khai Dự án trong giai đoạn mới</a:t>
            </a:r>
            <a:endParaRPr kumimoji="0" lang="vi-VN" altLang="vi-VN"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3973078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2">
            <a:extLst>
              <a:ext uri="{FF2B5EF4-FFF2-40B4-BE49-F238E27FC236}">
                <a16:creationId xmlns:a16="http://schemas.microsoft.com/office/drawing/2014/main" xmlns="" id="{C5DCD1DC-84F4-4CA7-9F48-D535935DB66C}"/>
              </a:ext>
            </a:extLst>
          </p:cNvPr>
          <p:cNvSpPr>
            <a:spLocks noGrp="1" noChangeArrowheads="1"/>
          </p:cNvSpPr>
          <p:nvPr>
            <p:ph idx="1"/>
          </p:nvPr>
        </p:nvSpPr>
        <p:spPr>
          <a:xfrm>
            <a:off x="194276" y="883185"/>
            <a:ext cx="8810625" cy="5599112"/>
          </a:xfrm>
        </p:spPr>
        <p:txBody>
          <a:bodyPr/>
          <a:lstStyle/>
          <a:p>
            <a:pPr marL="0" indent="0" algn="just">
              <a:spcBef>
                <a:spcPct val="0"/>
              </a:spcBef>
              <a:buNone/>
            </a:pPr>
            <a:r>
              <a:rPr lang="en-GB" altLang="en-US" sz="2400" b="1" dirty="0">
                <a:solidFill>
                  <a:srgbClr val="FF9900"/>
                </a:solidFill>
                <a:latin typeface="Times New Roman" panose="02020603050405020304" pitchFamily="18" charset="0"/>
                <a:cs typeface="Times New Roman" panose="02020603050405020304" pitchFamily="18" charset="0"/>
              </a:rPr>
              <a:t>7.3</a:t>
            </a:r>
            <a:r>
              <a:rPr lang="en-GB" altLang="en-US" sz="2400" b="1">
                <a:solidFill>
                  <a:srgbClr val="FF9900"/>
                </a:solidFill>
                <a:latin typeface="Times New Roman" panose="02020603050405020304" pitchFamily="18" charset="0"/>
                <a:cs typeface="Times New Roman" panose="02020603050405020304" pitchFamily="18" charset="0"/>
              </a:rPr>
              <a:t>. </a:t>
            </a:r>
            <a:r>
              <a:rPr lang="en-GB" altLang="en-US" sz="2400" b="1" smtClean="0">
                <a:solidFill>
                  <a:srgbClr val="FF9900"/>
                </a:solidFill>
                <a:latin typeface="Times New Roman" panose="02020603050405020304" pitchFamily="18" charset="0"/>
                <a:cs typeface="Times New Roman" panose="02020603050405020304" pitchFamily="18" charset="0"/>
              </a:rPr>
              <a:t>Rà soát nhu cầu đào </a:t>
            </a:r>
            <a:r>
              <a:rPr lang="en-GB" altLang="en-US" sz="2400" b="1" dirty="0" err="1">
                <a:solidFill>
                  <a:srgbClr val="FF9900"/>
                </a:solidFill>
                <a:latin typeface="Times New Roman" panose="02020603050405020304" pitchFamily="18" charset="0"/>
                <a:cs typeface="Times New Roman" panose="02020603050405020304" pitchFamily="18" charset="0"/>
              </a:rPr>
              <a:t>tạo</a:t>
            </a:r>
            <a:r>
              <a:rPr lang="en-GB" altLang="en-US" sz="2400" b="1" dirty="0">
                <a:solidFill>
                  <a:srgbClr val="FF9900"/>
                </a:solidFill>
                <a:latin typeface="Times New Roman" panose="02020603050405020304" pitchFamily="18" charset="0"/>
                <a:cs typeface="Times New Roman" panose="02020603050405020304" pitchFamily="18" charset="0"/>
              </a:rPr>
              <a:t> </a:t>
            </a:r>
            <a:r>
              <a:rPr lang="en-GB" altLang="en-US" sz="2400" b="1" dirty="0" err="1">
                <a:solidFill>
                  <a:srgbClr val="FF9900"/>
                </a:solidFill>
                <a:latin typeface="Times New Roman" panose="02020603050405020304" pitchFamily="18" charset="0"/>
                <a:cs typeface="Times New Roman" panose="02020603050405020304" pitchFamily="18" charset="0"/>
              </a:rPr>
              <a:t>bác</a:t>
            </a:r>
            <a:r>
              <a:rPr lang="en-GB" altLang="en-US" sz="2400" b="1" dirty="0">
                <a:solidFill>
                  <a:srgbClr val="FF9900"/>
                </a:solidFill>
                <a:latin typeface="Times New Roman" panose="02020603050405020304" pitchFamily="18" charset="0"/>
                <a:cs typeface="Times New Roman" panose="02020603050405020304" pitchFamily="18" charset="0"/>
              </a:rPr>
              <a:t> </a:t>
            </a:r>
            <a:r>
              <a:rPr lang="en-GB" altLang="en-US" sz="2400" b="1" dirty="0" err="1">
                <a:solidFill>
                  <a:srgbClr val="FF9900"/>
                </a:solidFill>
                <a:latin typeface="Times New Roman" panose="02020603050405020304" pitchFamily="18" charset="0"/>
                <a:cs typeface="Times New Roman" panose="02020603050405020304" pitchFamily="18" charset="0"/>
              </a:rPr>
              <a:t>sỹ</a:t>
            </a:r>
            <a:r>
              <a:rPr lang="en-GB" altLang="en-US" sz="2400" b="1" dirty="0">
                <a:solidFill>
                  <a:srgbClr val="FF9900"/>
                </a:solidFill>
                <a:latin typeface="Times New Roman" panose="02020603050405020304" pitchFamily="18" charset="0"/>
                <a:cs typeface="Times New Roman" panose="02020603050405020304" pitchFamily="18" charset="0"/>
              </a:rPr>
              <a:t> </a:t>
            </a:r>
            <a:r>
              <a:rPr lang="en-GB" altLang="en-US" sz="2400" b="1" dirty="0" err="1">
                <a:solidFill>
                  <a:srgbClr val="FF9900"/>
                </a:solidFill>
                <a:latin typeface="Times New Roman" panose="02020603050405020304" pitchFamily="18" charset="0"/>
                <a:cs typeface="Times New Roman" panose="02020603050405020304" pitchFamily="18" charset="0"/>
              </a:rPr>
              <a:t>trẻ</a:t>
            </a:r>
            <a:r>
              <a:rPr lang="en-GB" altLang="en-US" sz="2400" b="1" dirty="0">
                <a:solidFill>
                  <a:srgbClr val="FF9900"/>
                </a:solidFill>
                <a:latin typeface="Times New Roman" panose="02020603050405020304" pitchFamily="18" charset="0"/>
                <a:cs typeface="Times New Roman" panose="02020603050405020304" pitchFamily="18" charset="0"/>
              </a:rPr>
              <a:t> </a:t>
            </a:r>
            <a:r>
              <a:rPr lang="en-GB" altLang="en-US" sz="2400" b="1" dirty="0" err="1">
                <a:solidFill>
                  <a:srgbClr val="FF9900"/>
                </a:solidFill>
                <a:latin typeface="Times New Roman" panose="02020603050405020304" pitchFamily="18" charset="0"/>
                <a:cs typeface="Times New Roman" panose="02020603050405020304" pitchFamily="18" charset="0"/>
              </a:rPr>
              <a:t>tại</a:t>
            </a:r>
            <a:r>
              <a:rPr lang="en-GB" altLang="en-US" sz="2400" b="1" dirty="0">
                <a:solidFill>
                  <a:srgbClr val="FF9900"/>
                </a:solidFill>
                <a:latin typeface="Times New Roman" panose="02020603050405020304" pitchFamily="18" charset="0"/>
                <a:cs typeface="Times New Roman" panose="02020603050405020304" pitchFamily="18" charset="0"/>
              </a:rPr>
              <a:t> </a:t>
            </a:r>
            <a:r>
              <a:rPr lang="en-GB" altLang="en-US" sz="2400" b="1" dirty="0" err="1">
                <a:solidFill>
                  <a:srgbClr val="FF9900"/>
                </a:solidFill>
                <a:latin typeface="Times New Roman" panose="02020603050405020304" pitchFamily="18" charset="0"/>
                <a:cs typeface="Times New Roman" panose="02020603050405020304" pitchFamily="18" charset="0"/>
              </a:rPr>
              <a:t>một</a:t>
            </a:r>
            <a:r>
              <a:rPr lang="en-GB" altLang="en-US" sz="2400" b="1" dirty="0">
                <a:solidFill>
                  <a:srgbClr val="FF9900"/>
                </a:solidFill>
                <a:latin typeface="Times New Roman" panose="02020603050405020304" pitchFamily="18" charset="0"/>
                <a:cs typeface="Times New Roman" panose="02020603050405020304" pitchFamily="18" charset="0"/>
              </a:rPr>
              <a:t> </a:t>
            </a:r>
            <a:r>
              <a:rPr lang="en-GB" altLang="en-US" sz="2400" b="1" dirty="0" err="1">
                <a:solidFill>
                  <a:srgbClr val="FF9900"/>
                </a:solidFill>
                <a:latin typeface="Times New Roman" panose="02020603050405020304" pitchFamily="18" charset="0"/>
                <a:cs typeface="Times New Roman" panose="02020603050405020304" pitchFamily="18" charset="0"/>
              </a:rPr>
              <a:t>số</a:t>
            </a:r>
            <a:r>
              <a:rPr lang="en-GB" altLang="en-US" sz="2400" b="1" dirty="0">
                <a:solidFill>
                  <a:srgbClr val="FF9900"/>
                </a:solidFill>
                <a:latin typeface="Times New Roman" panose="02020603050405020304" pitchFamily="18" charset="0"/>
                <a:cs typeface="Times New Roman" panose="02020603050405020304" pitchFamily="18" charset="0"/>
              </a:rPr>
              <a:t> </a:t>
            </a:r>
            <a:r>
              <a:rPr lang="en-GB" altLang="en-US" sz="2400" b="1" dirty="0" err="1">
                <a:solidFill>
                  <a:srgbClr val="FF9900"/>
                </a:solidFill>
                <a:latin typeface="Times New Roman" panose="02020603050405020304" pitchFamily="18" charset="0"/>
                <a:cs typeface="Times New Roman" panose="02020603050405020304" pitchFamily="18" charset="0"/>
              </a:rPr>
              <a:t>huyện</a:t>
            </a:r>
            <a:r>
              <a:rPr lang="en-GB" altLang="en-US" sz="2400" b="1" dirty="0">
                <a:solidFill>
                  <a:srgbClr val="FF9900"/>
                </a:solidFill>
                <a:latin typeface="Times New Roman" panose="02020603050405020304" pitchFamily="18" charset="0"/>
                <a:cs typeface="Times New Roman" panose="02020603050405020304" pitchFamily="18" charset="0"/>
              </a:rPr>
              <a:t> </a:t>
            </a:r>
            <a:r>
              <a:rPr lang="en-GB" altLang="en-US" sz="2400" b="1" dirty="0" err="1">
                <a:solidFill>
                  <a:srgbClr val="FF9900"/>
                </a:solidFill>
                <a:latin typeface="Times New Roman" panose="02020603050405020304" pitchFamily="18" charset="0"/>
                <a:cs typeface="Times New Roman" panose="02020603050405020304" pitchFamily="18" charset="0"/>
              </a:rPr>
              <a:t>khó</a:t>
            </a:r>
            <a:r>
              <a:rPr lang="en-GB" altLang="en-US" sz="2400" b="1" dirty="0">
                <a:solidFill>
                  <a:srgbClr val="FF9900"/>
                </a:solidFill>
                <a:latin typeface="Times New Roman" panose="02020603050405020304" pitchFamily="18" charset="0"/>
                <a:cs typeface="Times New Roman" panose="02020603050405020304" pitchFamily="18" charset="0"/>
              </a:rPr>
              <a:t> </a:t>
            </a:r>
            <a:r>
              <a:rPr lang="en-GB" altLang="en-US" sz="2400" b="1" dirty="0" err="1">
                <a:solidFill>
                  <a:srgbClr val="FF9900"/>
                </a:solidFill>
                <a:latin typeface="Times New Roman" panose="02020603050405020304" pitchFamily="18" charset="0"/>
                <a:cs typeface="Times New Roman" panose="02020603050405020304" pitchFamily="18" charset="0"/>
              </a:rPr>
              <a:t>khăn</a:t>
            </a:r>
            <a:r>
              <a:rPr lang="en-GB" altLang="en-US" sz="2400" b="1" dirty="0">
                <a:solidFill>
                  <a:srgbClr val="FF9900"/>
                </a:solidFill>
                <a:latin typeface="Times New Roman" panose="02020603050405020304" pitchFamily="18" charset="0"/>
                <a:cs typeface="Times New Roman" panose="02020603050405020304" pitchFamily="18" charset="0"/>
              </a:rPr>
              <a:t> </a:t>
            </a:r>
          </a:p>
          <a:p>
            <a:pPr algn="just">
              <a:spcBef>
                <a:spcPct val="0"/>
              </a:spcBef>
              <a:buFontTx/>
              <a:buChar char="-"/>
            </a:pPr>
            <a:r>
              <a:rPr lang="es-CL" altLang="en-US" sz="2000" dirty="0" err="1">
                <a:latin typeface="Times New Roman" panose="02020603050405020304" pitchFamily="18" charset="0"/>
                <a:cs typeface="Times New Roman" panose="02020603050405020304" pitchFamily="18" charset="0"/>
              </a:rPr>
              <a:t>Cục</a:t>
            </a:r>
            <a:r>
              <a:rPr lang="es-CL" altLang="en-US" sz="2000" dirty="0">
                <a:latin typeface="Times New Roman" panose="02020603050405020304" pitchFamily="18" charset="0"/>
                <a:cs typeface="Times New Roman" panose="02020603050405020304" pitchFamily="18" charset="0"/>
              </a:rPr>
              <a:t> KHCN&amp;ĐT </a:t>
            </a:r>
            <a:r>
              <a:rPr lang="es-CL" altLang="en-US" sz="2000" dirty="0" err="1">
                <a:latin typeface="Times New Roman" panose="02020603050405020304" pitchFamily="18" charset="0"/>
                <a:cs typeface="Times New Roman" panose="02020603050405020304" pitchFamily="18" charset="0"/>
              </a:rPr>
              <a:t>đã</a:t>
            </a:r>
            <a:r>
              <a:rPr lang="es-CL" altLang="en-US" sz="2000" dirty="0">
                <a:latin typeface="Times New Roman" panose="02020603050405020304" pitchFamily="18" charset="0"/>
                <a:cs typeface="Times New Roman" panose="02020603050405020304" pitchFamily="18" charset="0"/>
              </a:rPr>
              <a:t> </a:t>
            </a:r>
            <a:r>
              <a:rPr lang="es-CL" altLang="en-US" sz="2000" dirty="0" err="1">
                <a:latin typeface="Times New Roman" panose="02020603050405020304" pitchFamily="18" charset="0"/>
                <a:cs typeface="Times New Roman" panose="02020603050405020304" pitchFamily="18" charset="0"/>
              </a:rPr>
              <a:t>có</a:t>
            </a:r>
            <a:r>
              <a:rPr lang="es-CL" altLang="en-US" sz="2000" dirty="0">
                <a:latin typeface="Times New Roman" panose="02020603050405020304" pitchFamily="18" charset="0"/>
                <a:cs typeface="Times New Roman" panose="02020603050405020304" pitchFamily="18" charset="0"/>
              </a:rPr>
              <a:t> </a:t>
            </a:r>
            <a:r>
              <a:rPr lang="es-CL" altLang="en-US" sz="2000" dirty="0" err="1">
                <a:latin typeface="Times New Roman" panose="02020603050405020304" pitchFamily="18" charset="0"/>
                <a:cs typeface="Times New Roman" panose="02020603050405020304" pitchFamily="18" charset="0"/>
              </a:rPr>
              <a:t>văn</a:t>
            </a:r>
            <a:r>
              <a:rPr lang="es-CL" altLang="en-US" sz="2000" dirty="0">
                <a:latin typeface="Times New Roman" panose="02020603050405020304" pitchFamily="18" charset="0"/>
                <a:cs typeface="Times New Roman" panose="02020603050405020304" pitchFamily="18" charset="0"/>
              </a:rPr>
              <a:t> </a:t>
            </a:r>
            <a:r>
              <a:rPr lang="es-CL" altLang="en-US" sz="2000" dirty="0" err="1">
                <a:latin typeface="Times New Roman" panose="02020603050405020304" pitchFamily="18" charset="0"/>
                <a:cs typeface="Times New Roman" panose="02020603050405020304" pitchFamily="18" charset="0"/>
              </a:rPr>
              <a:t>bản</a:t>
            </a:r>
            <a:r>
              <a:rPr lang="es-CL" altLang="en-US" sz="2000" dirty="0">
                <a:latin typeface="Times New Roman" panose="02020603050405020304" pitchFamily="18" charset="0"/>
                <a:cs typeface="Times New Roman" panose="02020603050405020304" pitchFamily="18" charset="0"/>
              </a:rPr>
              <a:t> </a:t>
            </a:r>
            <a:r>
              <a:rPr lang="es-CL" altLang="en-US" sz="2000" dirty="0" err="1">
                <a:latin typeface="Times New Roman" panose="02020603050405020304" pitchFamily="18" charset="0"/>
                <a:cs typeface="Times New Roman" panose="02020603050405020304" pitchFamily="18" charset="0"/>
              </a:rPr>
              <a:t>gửi</a:t>
            </a:r>
            <a:r>
              <a:rPr lang="es-CL" altLang="en-US" sz="2000" dirty="0">
                <a:latin typeface="Times New Roman" panose="02020603050405020304" pitchFamily="18" charset="0"/>
                <a:cs typeface="Times New Roman" panose="02020603050405020304" pitchFamily="18" charset="0"/>
              </a:rPr>
              <a:t> 08 </a:t>
            </a:r>
            <a:r>
              <a:rPr lang="es-CL" altLang="en-US" sz="2000" dirty="0" err="1">
                <a:latin typeface="Times New Roman" panose="02020603050405020304" pitchFamily="18" charset="0"/>
                <a:cs typeface="Times New Roman" panose="02020603050405020304" pitchFamily="18" charset="0"/>
              </a:rPr>
              <a:t>tỉnh</a:t>
            </a:r>
            <a:r>
              <a:rPr lang="es-CL" alt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Nghệ An, Cao Bằng, Lạng Sơn, Hà Giang, Lai Châu, Lào Cai</a:t>
            </a:r>
            <a:r>
              <a:rPr lang="en-US" sz="2000" dirty="0">
                <a:latin typeface="Times New Roman" panose="02020603050405020304" pitchFamily="18" charset="0"/>
                <a:cs typeface="Times New Roman" panose="02020603050405020304" pitchFamily="18" charset="0"/>
              </a:rPr>
              <a:t>, Thanh </a:t>
            </a:r>
            <a:r>
              <a:rPr lang="en-US" sz="2000" dirty="0" err="1">
                <a:latin typeface="Times New Roman" panose="02020603050405020304" pitchFamily="18" charset="0"/>
                <a:cs typeface="Times New Roman" panose="02020603050405020304" pitchFamily="18" charset="0"/>
              </a:rPr>
              <a:t>Hóa</a:t>
            </a:r>
            <a:r>
              <a:rPr lang="vi-VN" sz="2000" dirty="0">
                <a:latin typeface="Times New Roman" panose="02020603050405020304" pitchFamily="18" charset="0"/>
                <a:cs typeface="Times New Roman" panose="02020603050405020304" pitchFamily="18" charset="0"/>
              </a:rPr>
              <a:t> và Sơn La</a:t>
            </a:r>
            <a:r>
              <a:rPr lang="es-CL" sz="2000" dirty="0">
                <a:latin typeface="Times New Roman" panose="02020603050405020304" pitchFamily="18" charset="0"/>
                <a:cs typeface="Times New Roman" panose="02020603050405020304" pitchFamily="18" charset="0"/>
              </a:rPr>
              <a:t>.</a:t>
            </a:r>
            <a:r>
              <a:rPr lang="es-CL" altLang="en-US" sz="2000" dirty="0">
                <a:latin typeface="Times New Roman" panose="02020603050405020304" pitchFamily="18" charset="0"/>
                <a:cs typeface="Times New Roman" panose="02020603050405020304" pitchFamily="18" charset="0"/>
              </a:rPr>
              <a:t> </a:t>
            </a:r>
            <a:r>
              <a:rPr lang="es-CL" altLang="en-US" sz="2000" dirty="0" err="1">
                <a:latin typeface="Times New Roman" panose="02020603050405020304" pitchFamily="18" charset="0"/>
                <a:cs typeface="Times New Roman" panose="02020603050405020304" pitchFamily="18" charset="0"/>
              </a:rPr>
              <a:t>Kết</a:t>
            </a:r>
            <a:r>
              <a:rPr lang="es-CL" altLang="en-US" sz="2000" dirty="0">
                <a:latin typeface="Times New Roman" panose="02020603050405020304" pitchFamily="18" charset="0"/>
                <a:cs typeface="Times New Roman" panose="02020603050405020304" pitchFamily="18" charset="0"/>
              </a:rPr>
              <a:t> </a:t>
            </a:r>
            <a:r>
              <a:rPr lang="es-CL" altLang="en-US" sz="2000" dirty="0" err="1">
                <a:latin typeface="Times New Roman" panose="02020603050405020304" pitchFamily="18" charset="0"/>
                <a:cs typeface="Times New Roman" panose="02020603050405020304" pitchFamily="18" charset="0"/>
              </a:rPr>
              <a:t>quả</a:t>
            </a:r>
            <a:r>
              <a:rPr lang="es-CL" altLang="en-US" sz="2000" dirty="0">
                <a:latin typeface="Times New Roman" panose="02020603050405020304" pitchFamily="18" charset="0"/>
                <a:cs typeface="Times New Roman" panose="02020603050405020304" pitchFamily="18" charset="0"/>
              </a:rPr>
              <a:t> 08 </a:t>
            </a:r>
            <a:r>
              <a:rPr lang="es-CL" altLang="en-US" sz="2000" dirty="0" err="1">
                <a:latin typeface="Times New Roman" panose="02020603050405020304" pitchFamily="18" charset="0"/>
                <a:cs typeface="Times New Roman" panose="02020603050405020304" pitchFamily="18" charset="0"/>
              </a:rPr>
              <a:t>tỉnh</a:t>
            </a:r>
            <a:r>
              <a:rPr lang="es-CL" altLang="en-US" sz="2000" dirty="0">
                <a:latin typeface="Times New Roman" panose="02020603050405020304" pitchFamily="18" charset="0"/>
                <a:cs typeface="Times New Roman" panose="02020603050405020304" pitchFamily="18" charset="0"/>
              </a:rPr>
              <a:t> </a:t>
            </a:r>
            <a:r>
              <a:rPr lang="es-CL" altLang="en-US" sz="2000" dirty="0" err="1">
                <a:latin typeface="Times New Roman" panose="02020603050405020304" pitchFamily="18" charset="0"/>
                <a:cs typeface="Times New Roman" panose="02020603050405020304" pitchFamily="18" charset="0"/>
              </a:rPr>
              <a:t>có</a:t>
            </a:r>
            <a:r>
              <a:rPr lang="es-CL" altLang="en-US"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nhu</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cầu</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đào</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tạo</a:t>
            </a:r>
            <a:r>
              <a:rPr lang="en-GB" sz="2000" dirty="0">
                <a:latin typeface="Times New Roman" panose="02020603050405020304" pitchFamily="18" charset="0"/>
                <a:cs typeface="Times New Roman" panose="02020603050405020304" pitchFamily="18" charset="0"/>
              </a:rPr>
              <a:t> 245 </a:t>
            </a:r>
            <a:r>
              <a:rPr lang="en-GB" sz="2000" dirty="0" err="1">
                <a:latin typeface="Times New Roman" panose="02020603050405020304" pitchFamily="18" charset="0"/>
                <a:cs typeface="Times New Roman" panose="02020603050405020304" pitchFamily="18" charset="0"/>
              </a:rPr>
              <a:t>bác</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sỹ</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thuộc</a:t>
            </a:r>
            <a:r>
              <a:rPr lang="en-GB" sz="2000" dirty="0">
                <a:latin typeface="Times New Roman" panose="02020603050405020304" pitchFamily="18" charset="0"/>
                <a:cs typeface="Times New Roman" panose="02020603050405020304" pitchFamily="18" charset="0"/>
              </a:rPr>
              <a:t> 16 </a:t>
            </a:r>
            <a:r>
              <a:rPr lang="en-GB" sz="2000" dirty="0" err="1">
                <a:latin typeface="Times New Roman" panose="02020603050405020304" pitchFamily="18" charset="0"/>
                <a:cs typeface="Times New Roman" panose="02020603050405020304" pitchFamily="18" charset="0"/>
              </a:rPr>
              <a:t>chuyên</a:t>
            </a:r>
            <a:r>
              <a:rPr lang="en-GB" sz="2000" dirty="0">
                <a:latin typeface="Times New Roman" panose="02020603050405020304" pitchFamily="18" charset="0"/>
                <a:cs typeface="Times New Roman" panose="02020603050405020304" pitchFamily="18" charset="0"/>
              </a:rPr>
              <a:t> khoa</a:t>
            </a:r>
          </a:p>
          <a:p>
            <a:pPr algn="just">
              <a:spcBef>
                <a:spcPct val="0"/>
              </a:spcBef>
              <a:buFontTx/>
              <a:buChar char="-"/>
            </a:pPr>
            <a:r>
              <a:rPr lang="en-GB" altLang="en-US" sz="2000" dirty="0" err="1">
                <a:latin typeface="Times New Roman" panose="02020603050405020304" pitchFamily="18" charset="0"/>
                <a:cs typeface="Times New Roman" panose="02020603050405020304" pitchFamily="18" charset="0"/>
              </a:rPr>
              <a:t>Căn</a:t>
            </a:r>
            <a:r>
              <a:rPr lang="en-GB" altLang="en-US" sz="2000" dirty="0">
                <a:latin typeface="Times New Roman" panose="02020603050405020304" pitchFamily="18" charset="0"/>
                <a:cs typeface="Times New Roman" panose="02020603050405020304" pitchFamily="18" charset="0"/>
              </a:rPr>
              <a:t> </a:t>
            </a:r>
            <a:r>
              <a:rPr lang="en-GB" altLang="en-US" sz="2000" dirty="0" err="1">
                <a:latin typeface="Times New Roman" panose="02020603050405020304" pitchFamily="18" charset="0"/>
                <a:cs typeface="Times New Roman" panose="02020603050405020304" pitchFamily="18" charset="0"/>
              </a:rPr>
              <a:t>cứ</a:t>
            </a:r>
            <a:r>
              <a:rPr lang="en-GB" altLang="en-US" sz="2000" dirty="0">
                <a:latin typeface="Times New Roman" panose="02020603050405020304" pitchFamily="18" charset="0"/>
                <a:cs typeface="Times New Roman" panose="02020603050405020304" pitchFamily="18" charset="0"/>
              </a:rPr>
              <a:t> </a:t>
            </a:r>
            <a:r>
              <a:rPr lang="en-GB" altLang="en-US" sz="2000" dirty="0" err="1">
                <a:latin typeface="Times New Roman" panose="02020603050405020304" pitchFamily="18" charset="0"/>
                <a:cs typeface="Times New Roman" panose="02020603050405020304" pitchFamily="18" charset="0"/>
              </a:rPr>
              <a:t>vào</a:t>
            </a:r>
            <a:r>
              <a:rPr lang="en-GB" altLang="en-US" sz="2000" dirty="0">
                <a:latin typeface="Times New Roman" panose="02020603050405020304" pitchFamily="18" charset="0"/>
                <a:cs typeface="Times New Roman" panose="02020603050405020304" pitchFamily="18" charset="0"/>
              </a:rPr>
              <a:t> </a:t>
            </a:r>
            <a:r>
              <a:rPr lang="en-GB" altLang="en-US" sz="2000" dirty="0" err="1">
                <a:latin typeface="Times New Roman" panose="02020603050405020304" pitchFamily="18" charset="0"/>
                <a:cs typeface="Times New Roman" panose="02020603050405020304" pitchFamily="18" charset="0"/>
              </a:rPr>
              <a:t>chỉ</a:t>
            </a:r>
            <a:r>
              <a:rPr lang="en-GB" altLang="en-US" sz="2000" dirty="0">
                <a:latin typeface="Times New Roman" panose="02020603050405020304" pitchFamily="18" charset="0"/>
                <a:cs typeface="Times New Roman" panose="02020603050405020304" pitchFamily="18" charset="0"/>
              </a:rPr>
              <a:t> </a:t>
            </a:r>
            <a:r>
              <a:rPr lang="en-GB" altLang="en-US" sz="2000" dirty="0" err="1">
                <a:latin typeface="Times New Roman" panose="02020603050405020304" pitchFamily="18" charset="0"/>
                <a:cs typeface="Times New Roman" panose="02020603050405020304" pitchFamily="18" charset="0"/>
              </a:rPr>
              <a:t>tiêu</a:t>
            </a:r>
            <a:r>
              <a:rPr lang="en-GB" altLang="en-US" sz="2000" dirty="0">
                <a:latin typeface="Times New Roman" panose="02020603050405020304" pitchFamily="18" charset="0"/>
                <a:cs typeface="Times New Roman" panose="02020603050405020304" pitchFamily="18" charset="0"/>
              </a:rPr>
              <a:t> </a:t>
            </a:r>
            <a:r>
              <a:rPr lang="en-GB" altLang="en-US" sz="2000" dirty="0" err="1">
                <a:latin typeface="Times New Roman" panose="02020603050405020304" pitchFamily="18" charset="0"/>
                <a:cs typeface="Times New Roman" panose="02020603050405020304" pitchFamily="18" charset="0"/>
              </a:rPr>
              <a:t>đào</a:t>
            </a:r>
            <a:r>
              <a:rPr lang="en-GB" altLang="en-US" sz="2000" dirty="0">
                <a:latin typeface="Times New Roman" panose="02020603050405020304" pitchFamily="18" charset="0"/>
                <a:cs typeface="Times New Roman" panose="02020603050405020304" pitchFamily="18" charset="0"/>
              </a:rPr>
              <a:t> </a:t>
            </a:r>
            <a:r>
              <a:rPr lang="en-GB" altLang="en-US" sz="2000" dirty="0" err="1">
                <a:latin typeface="Times New Roman" panose="02020603050405020304" pitchFamily="18" charset="0"/>
                <a:cs typeface="Times New Roman" panose="02020603050405020304" pitchFamily="18" charset="0"/>
              </a:rPr>
              <a:t>tạo</a:t>
            </a:r>
            <a:r>
              <a:rPr lang="en-GB" altLang="en-US" sz="2000" dirty="0">
                <a:latin typeface="Times New Roman" panose="02020603050405020304" pitchFamily="18" charset="0"/>
                <a:cs typeface="Times New Roman" panose="02020603050405020304" pitchFamily="18" charset="0"/>
              </a:rPr>
              <a:t> </a:t>
            </a:r>
            <a:r>
              <a:rPr lang="en-GB" altLang="en-US" sz="2000" dirty="0" err="1">
                <a:latin typeface="Times New Roman" panose="02020603050405020304" pitchFamily="18" charset="0"/>
                <a:cs typeface="Times New Roman" panose="02020603050405020304" pitchFamily="18" charset="0"/>
              </a:rPr>
              <a:t>năm</a:t>
            </a:r>
            <a:r>
              <a:rPr lang="en-GB" altLang="en-US" sz="2000" dirty="0">
                <a:latin typeface="Times New Roman" panose="02020603050405020304" pitchFamily="18" charset="0"/>
                <a:cs typeface="Times New Roman" panose="02020603050405020304" pitchFamily="18" charset="0"/>
              </a:rPr>
              <a:t> 2021 </a:t>
            </a:r>
            <a:r>
              <a:rPr lang="en-GB" altLang="en-US" sz="2000" dirty="0" err="1">
                <a:latin typeface="Times New Roman" panose="02020603050405020304" pitchFamily="18" charset="0"/>
                <a:cs typeface="Times New Roman" panose="02020603050405020304" pitchFamily="18" charset="0"/>
              </a:rPr>
              <a:t>là</a:t>
            </a:r>
            <a:r>
              <a:rPr lang="en-GB" altLang="en-US" sz="2000" dirty="0">
                <a:latin typeface="Times New Roman" panose="02020603050405020304" pitchFamily="18" charset="0"/>
                <a:cs typeface="Times New Roman" panose="02020603050405020304" pitchFamily="18" charset="0"/>
              </a:rPr>
              <a:t> 50 </a:t>
            </a:r>
            <a:r>
              <a:rPr lang="en-GB" altLang="en-US" sz="2000" dirty="0" err="1">
                <a:latin typeface="Times New Roman" panose="02020603050405020304" pitchFamily="18" charset="0"/>
                <a:cs typeface="Times New Roman" panose="02020603050405020304" pitchFamily="18" charset="0"/>
              </a:rPr>
              <a:t>bác</a:t>
            </a:r>
            <a:r>
              <a:rPr lang="en-GB" altLang="en-US" sz="2000" dirty="0">
                <a:latin typeface="Times New Roman" panose="02020603050405020304" pitchFamily="18" charset="0"/>
                <a:cs typeface="Times New Roman" panose="02020603050405020304" pitchFamily="18" charset="0"/>
              </a:rPr>
              <a:t> </a:t>
            </a:r>
            <a:r>
              <a:rPr lang="en-GB" altLang="en-US" sz="2000" dirty="0" err="1">
                <a:latin typeface="Times New Roman" panose="02020603050405020304" pitchFamily="18" charset="0"/>
                <a:cs typeface="Times New Roman" panose="02020603050405020304" pitchFamily="18" charset="0"/>
              </a:rPr>
              <a:t>sỹ</a:t>
            </a:r>
            <a:r>
              <a:rPr lang="en-GB" altLang="en-US" sz="2000" dirty="0">
                <a:latin typeface="Times New Roman" panose="02020603050405020304" pitchFamily="18" charset="0"/>
                <a:cs typeface="Times New Roman" panose="02020603050405020304" pitchFamily="18" charset="0"/>
              </a:rPr>
              <a:t>, </a:t>
            </a:r>
            <a:r>
              <a:rPr lang="en-GB" altLang="en-US" sz="2000" dirty="0" err="1">
                <a:latin typeface="Times New Roman" panose="02020603050405020304" pitchFamily="18" charset="0"/>
                <a:cs typeface="Times New Roman" panose="02020603050405020304" pitchFamily="18" charset="0"/>
              </a:rPr>
              <a:t>mỗi</a:t>
            </a:r>
            <a:r>
              <a:rPr lang="en-GB" altLang="en-US" sz="2000" dirty="0">
                <a:latin typeface="Times New Roman" panose="02020603050405020304" pitchFamily="18" charset="0"/>
                <a:cs typeface="Times New Roman" panose="02020603050405020304" pitchFamily="18" charset="0"/>
              </a:rPr>
              <a:t> </a:t>
            </a:r>
            <a:r>
              <a:rPr lang="en-GB" altLang="en-US" sz="2000" dirty="0" err="1">
                <a:latin typeface="Times New Roman" panose="02020603050405020304" pitchFamily="18" charset="0"/>
                <a:cs typeface="Times New Roman" panose="02020603050405020304" pitchFamily="18" charset="0"/>
              </a:rPr>
              <a:t>tỉnh</a:t>
            </a:r>
            <a:r>
              <a:rPr lang="en-GB" altLang="en-US" sz="2000" dirty="0">
                <a:latin typeface="Times New Roman" panose="02020603050405020304" pitchFamily="18" charset="0"/>
                <a:cs typeface="Times New Roman" panose="02020603050405020304" pitchFamily="18" charset="0"/>
              </a:rPr>
              <a:t> </a:t>
            </a:r>
            <a:r>
              <a:rPr lang="en-GB" altLang="en-US" sz="2000" dirty="0" err="1">
                <a:latin typeface="Times New Roman" panose="02020603050405020304" pitchFamily="18" charset="0"/>
                <a:cs typeface="Times New Roman" panose="02020603050405020304" pitchFamily="18" charset="0"/>
              </a:rPr>
              <a:t>lựa</a:t>
            </a:r>
            <a:r>
              <a:rPr lang="en-GB" altLang="en-US" sz="2000" dirty="0">
                <a:latin typeface="Times New Roman" panose="02020603050405020304" pitchFamily="18" charset="0"/>
                <a:cs typeface="Times New Roman" panose="02020603050405020304" pitchFamily="18" charset="0"/>
              </a:rPr>
              <a:t> </a:t>
            </a:r>
            <a:r>
              <a:rPr lang="en-GB" altLang="en-US" sz="2000" dirty="0" err="1">
                <a:latin typeface="Times New Roman" panose="02020603050405020304" pitchFamily="18" charset="0"/>
                <a:cs typeface="Times New Roman" panose="02020603050405020304" pitchFamily="18" charset="0"/>
              </a:rPr>
              <a:t>chọn</a:t>
            </a:r>
            <a:r>
              <a:rPr lang="en-GB" altLang="en-US" sz="2000" dirty="0">
                <a:latin typeface="Times New Roman" panose="02020603050405020304" pitchFamily="18" charset="0"/>
                <a:cs typeface="Times New Roman" panose="02020603050405020304" pitchFamily="18" charset="0"/>
              </a:rPr>
              <a:t> 08 </a:t>
            </a:r>
            <a:r>
              <a:rPr lang="en-GB" altLang="en-US" sz="2000" dirty="0" err="1">
                <a:latin typeface="Times New Roman" panose="02020603050405020304" pitchFamily="18" charset="0"/>
                <a:cs typeface="Times New Roman" panose="02020603050405020304" pitchFamily="18" charset="0"/>
              </a:rPr>
              <a:t>bác</a:t>
            </a:r>
            <a:r>
              <a:rPr lang="en-GB" altLang="en-US" sz="2000" dirty="0">
                <a:latin typeface="Times New Roman" panose="02020603050405020304" pitchFamily="18" charset="0"/>
                <a:cs typeface="Times New Roman" panose="02020603050405020304" pitchFamily="18" charset="0"/>
              </a:rPr>
              <a:t> </a:t>
            </a:r>
            <a:r>
              <a:rPr lang="en-GB" altLang="en-US" sz="2000" dirty="0" err="1">
                <a:latin typeface="Times New Roman" panose="02020603050405020304" pitchFamily="18" charset="0"/>
                <a:cs typeface="Times New Roman" panose="02020603050405020304" pitchFamily="18" charset="0"/>
              </a:rPr>
              <a:t>sỹ</a:t>
            </a:r>
            <a:r>
              <a:rPr lang="en-GB" altLang="en-US" sz="2000" dirty="0">
                <a:latin typeface="Times New Roman" panose="02020603050405020304" pitchFamily="18" charset="0"/>
                <a:cs typeface="Times New Roman" panose="02020603050405020304" pitchFamily="18" charset="0"/>
              </a:rPr>
              <a:t>, </a:t>
            </a:r>
            <a:r>
              <a:rPr lang="en-GB" altLang="en-US" sz="2000" dirty="0" err="1">
                <a:latin typeface="Times New Roman" panose="02020603050405020304" pitchFamily="18" charset="0"/>
                <a:cs typeface="Times New Roman" panose="02020603050405020304" pitchFamily="18" charset="0"/>
              </a:rPr>
              <a:t>làm</a:t>
            </a:r>
            <a:r>
              <a:rPr lang="en-GB" altLang="en-US" sz="2000" dirty="0">
                <a:latin typeface="Times New Roman" panose="02020603050405020304" pitchFamily="18" charset="0"/>
                <a:cs typeface="Times New Roman" panose="02020603050405020304" pitchFamily="18" charset="0"/>
              </a:rPr>
              <a:t> </a:t>
            </a:r>
            <a:r>
              <a:rPr lang="en-GB" altLang="en-US" sz="2000" dirty="0" err="1">
                <a:latin typeface="Times New Roman" panose="02020603050405020304" pitchFamily="18" charset="0"/>
                <a:cs typeface="Times New Roman" panose="02020603050405020304" pitchFamily="18" charset="0"/>
              </a:rPr>
              <a:t>hồ</a:t>
            </a:r>
            <a:r>
              <a:rPr lang="en-GB" altLang="en-US" sz="2000" dirty="0">
                <a:latin typeface="Times New Roman" panose="02020603050405020304" pitchFamily="18" charset="0"/>
                <a:cs typeface="Times New Roman" panose="02020603050405020304" pitchFamily="18" charset="0"/>
              </a:rPr>
              <a:t> </a:t>
            </a:r>
            <a:r>
              <a:rPr lang="en-GB" altLang="en-US" sz="2000" dirty="0" err="1">
                <a:latin typeface="Times New Roman" panose="02020603050405020304" pitchFamily="18" charset="0"/>
                <a:cs typeface="Times New Roman" panose="02020603050405020304" pitchFamily="18" charset="0"/>
              </a:rPr>
              <a:t>sơ</a:t>
            </a:r>
            <a:r>
              <a:rPr lang="en-GB" altLang="en-US" sz="2000" dirty="0">
                <a:latin typeface="Times New Roman" panose="02020603050405020304" pitchFamily="18" charset="0"/>
                <a:cs typeface="Times New Roman" panose="02020603050405020304" pitchFamily="18" charset="0"/>
              </a:rPr>
              <a:t> </a:t>
            </a:r>
            <a:r>
              <a:rPr lang="en-GB" altLang="en-US" sz="2000" dirty="0" err="1">
                <a:latin typeface="Times New Roman" panose="02020603050405020304" pitchFamily="18" charset="0"/>
                <a:cs typeface="Times New Roman" panose="02020603050405020304" pitchFamily="18" charset="0"/>
              </a:rPr>
              <a:t>để</a:t>
            </a:r>
            <a:r>
              <a:rPr lang="en-GB" altLang="en-US" sz="2000" dirty="0">
                <a:latin typeface="Times New Roman" panose="02020603050405020304" pitchFamily="18" charset="0"/>
                <a:cs typeface="Times New Roman" panose="02020603050405020304" pitchFamily="18" charset="0"/>
              </a:rPr>
              <a:t> </a:t>
            </a:r>
            <a:r>
              <a:rPr lang="en-GB" altLang="en-US" sz="2000" dirty="0" err="1">
                <a:latin typeface="Times New Roman" panose="02020603050405020304" pitchFamily="18" charset="0"/>
                <a:cs typeface="Times New Roman" panose="02020603050405020304" pitchFamily="18" charset="0"/>
              </a:rPr>
              <a:t>chuẩn</a:t>
            </a:r>
            <a:r>
              <a:rPr lang="en-GB" altLang="en-US" sz="2000" dirty="0">
                <a:latin typeface="Times New Roman" panose="02020603050405020304" pitchFamily="18" charset="0"/>
                <a:cs typeface="Times New Roman" panose="02020603050405020304" pitchFamily="18" charset="0"/>
              </a:rPr>
              <a:t> </a:t>
            </a:r>
            <a:r>
              <a:rPr lang="en-GB" altLang="en-US" sz="2000" dirty="0" err="1">
                <a:latin typeface="Times New Roman" panose="02020603050405020304" pitchFamily="18" charset="0"/>
                <a:cs typeface="Times New Roman" panose="02020603050405020304" pitchFamily="18" charset="0"/>
              </a:rPr>
              <a:t>bị</a:t>
            </a:r>
            <a:r>
              <a:rPr lang="en-GB" altLang="en-US" sz="2000" dirty="0">
                <a:latin typeface="Times New Roman" panose="02020603050405020304" pitchFamily="18" charset="0"/>
                <a:cs typeface="Times New Roman" panose="02020603050405020304" pitchFamily="18" charset="0"/>
              </a:rPr>
              <a:t> </a:t>
            </a:r>
            <a:r>
              <a:rPr lang="en-GB" altLang="en-US" sz="2000" dirty="0" err="1">
                <a:latin typeface="Times New Roman" panose="02020603050405020304" pitchFamily="18" charset="0"/>
                <a:cs typeface="Times New Roman" panose="02020603050405020304" pitchFamily="18" charset="0"/>
              </a:rPr>
              <a:t>khai</a:t>
            </a:r>
            <a:r>
              <a:rPr lang="en-GB" altLang="en-US" sz="2000" dirty="0">
                <a:latin typeface="Times New Roman" panose="02020603050405020304" pitchFamily="18" charset="0"/>
                <a:cs typeface="Times New Roman" panose="02020603050405020304" pitchFamily="18" charset="0"/>
              </a:rPr>
              <a:t> </a:t>
            </a:r>
            <a:r>
              <a:rPr lang="en-GB" altLang="en-US" sz="2000" dirty="0" err="1">
                <a:latin typeface="Times New Roman" panose="02020603050405020304" pitchFamily="18" charset="0"/>
                <a:cs typeface="Times New Roman" panose="02020603050405020304" pitchFamily="18" charset="0"/>
              </a:rPr>
              <a:t>giảng</a:t>
            </a:r>
            <a:endParaRPr lang="es-CL" altLang="en-US" sz="2000" dirty="0">
              <a:latin typeface="Times New Roman" panose="02020603050405020304" pitchFamily="18" charset="0"/>
              <a:cs typeface="Times New Roman" panose="02020603050405020304" pitchFamily="18" charset="0"/>
            </a:endParaRPr>
          </a:p>
          <a:p>
            <a:pPr marL="0" indent="0" algn="just">
              <a:spcBef>
                <a:spcPct val="0"/>
              </a:spcBef>
              <a:buFontTx/>
              <a:buNone/>
            </a:pPr>
            <a:endParaRPr lang="en-GB" altLang="en-US" sz="1800" dirty="0">
              <a:latin typeface="Times New Roman" panose="02020603050405020304" pitchFamily="18" charset="0"/>
              <a:cs typeface="Times New Roman" panose="02020603050405020304" pitchFamily="18" charset="0"/>
            </a:endParaRPr>
          </a:p>
          <a:p>
            <a:pPr marL="0" indent="0" algn="just">
              <a:spcBef>
                <a:spcPct val="0"/>
              </a:spcBef>
              <a:buFontTx/>
              <a:buNone/>
            </a:pPr>
            <a:endParaRPr lang="en-GB" altLang="en-US" sz="2400" b="1" dirty="0">
              <a:solidFill>
                <a:srgbClr val="FF99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C79E61C9-A320-4985-AC11-D7FE480791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89" y="3276600"/>
            <a:ext cx="4572000" cy="3429000"/>
          </a:xfrm>
          <a:prstGeom prst="rect">
            <a:avLst/>
          </a:prstGeom>
        </p:spPr>
      </p:pic>
      <p:pic>
        <p:nvPicPr>
          <p:cNvPr id="5" name="Picture 4">
            <a:extLst>
              <a:ext uri="{FF2B5EF4-FFF2-40B4-BE49-F238E27FC236}">
                <a16:creationId xmlns:a16="http://schemas.microsoft.com/office/drawing/2014/main" xmlns="" id="{0E883FE6-F3DE-49CD-8EE6-074A262EB8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9589" y="3200400"/>
            <a:ext cx="4572000" cy="3767192"/>
          </a:xfrm>
          <a:prstGeom prst="rect">
            <a:avLst/>
          </a:prstGeom>
        </p:spPr>
      </p:pic>
      <p:sp>
        <p:nvSpPr>
          <p:cNvPr id="6" name="TextBox 2">
            <a:extLst>
              <a:ext uri="{FF2B5EF4-FFF2-40B4-BE49-F238E27FC236}">
                <a16:creationId xmlns:a16="http://schemas.microsoft.com/office/drawing/2014/main" xmlns="" id="{4B8FCA37-1AC4-4273-85FF-4ECC3E626201}"/>
              </a:ext>
            </a:extLst>
          </p:cNvPr>
          <p:cNvSpPr txBox="1">
            <a:spLocks noChangeArrowheads="1"/>
          </p:cNvSpPr>
          <p:nvPr/>
        </p:nvSpPr>
        <p:spPr bwMode="auto">
          <a:xfrm>
            <a:off x="166687" y="228600"/>
            <a:ext cx="8810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vi-VN"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Triển khai Dự án trong giai đoạn mới</a:t>
            </a:r>
            <a:endParaRPr kumimoji="0" lang="vi-VN" altLang="vi-VN"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7091897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2">
            <a:extLst>
              <a:ext uri="{FF2B5EF4-FFF2-40B4-BE49-F238E27FC236}">
                <a16:creationId xmlns:a16="http://schemas.microsoft.com/office/drawing/2014/main" xmlns="" id="{3C7D8E35-3FBD-4D1D-B6F8-4A6D6FCE5A87}"/>
              </a:ext>
            </a:extLst>
          </p:cNvPr>
          <p:cNvSpPr>
            <a:spLocks noGrp="1" noChangeArrowheads="1"/>
          </p:cNvSpPr>
          <p:nvPr>
            <p:ph idx="1"/>
          </p:nvPr>
        </p:nvSpPr>
        <p:spPr>
          <a:xfrm>
            <a:off x="50801" y="726420"/>
            <a:ext cx="8810625" cy="2069948"/>
          </a:xfrm>
        </p:spPr>
        <p:txBody>
          <a:bodyPr/>
          <a:lstStyle/>
          <a:p>
            <a:pPr marL="0" indent="0" algn="just">
              <a:spcBef>
                <a:spcPct val="0"/>
              </a:spcBef>
              <a:buFontTx/>
              <a:buNone/>
            </a:pPr>
            <a:r>
              <a:rPr lang="es-CL" altLang="en-US" sz="2400" b="1">
                <a:solidFill>
                  <a:srgbClr val="FF9900"/>
                </a:solidFill>
                <a:latin typeface="Times New Roman" panose="02020603050405020304" pitchFamily="18" charset="0"/>
                <a:cs typeface="Times New Roman" panose="02020603050405020304" pitchFamily="18" charset="0"/>
              </a:rPr>
              <a:t>7.4. Khảo sát cơ sở vật chất, trang thiết bị, khớp cung – cầu bác sỹ chuyên khoa I tại các huyện khó khăn</a:t>
            </a:r>
          </a:p>
          <a:p>
            <a:pPr algn="just">
              <a:spcBef>
                <a:spcPct val="0"/>
              </a:spcBef>
              <a:buFontTx/>
              <a:buChar char="-"/>
            </a:pPr>
            <a:r>
              <a:rPr lang="es-CL" altLang="en-US" sz="2000">
                <a:latin typeface="Times New Roman" panose="02020603050405020304" pitchFamily="18" charset="0"/>
                <a:cs typeface="Times New Roman" panose="02020603050405020304" pitchFamily="18" charset="0"/>
              </a:rPr>
              <a:t>Thời gian: Bắt đầu từ tháng 3/2021</a:t>
            </a:r>
          </a:p>
          <a:p>
            <a:pPr algn="just">
              <a:spcBef>
                <a:spcPct val="0"/>
              </a:spcBef>
              <a:buFontTx/>
              <a:buChar char="-"/>
            </a:pPr>
            <a:r>
              <a:rPr lang="es-CL" altLang="en-US" sz="2000">
                <a:latin typeface="Times New Roman" panose="02020603050405020304" pitchFamily="18" charset="0"/>
                <a:cs typeface="Times New Roman" panose="02020603050405020304" pitchFamily="18" charset="0"/>
              </a:rPr>
              <a:t>Địa điểm: Tại các huyện khó khăn thuộc 08 tỉnh</a:t>
            </a:r>
          </a:p>
          <a:p>
            <a:pPr algn="just">
              <a:spcBef>
                <a:spcPct val="0"/>
              </a:spcBef>
              <a:buFontTx/>
              <a:buChar char="-"/>
            </a:pPr>
            <a:r>
              <a:rPr lang="es-CL" altLang="en-US" sz="2000">
                <a:latin typeface="Times New Roman" panose="02020603050405020304" pitchFamily="18" charset="0"/>
                <a:cs typeface="Times New Roman" panose="02020603050405020304" pitchFamily="18" charset="0"/>
              </a:rPr>
              <a:t>Đầu ra: Phỏng vấn trực tiếp, tiếp nhận 50 bác sỹ để chuẩn bị tổ chức Lễ khai giảng lớp bác sỹ chuyên khoa cấp I vào tháng 7/2021</a:t>
            </a:r>
          </a:p>
        </p:txBody>
      </p:sp>
      <p:sp>
        <p:nvSpPr>
          <p:cNvPr id="6" name="TextBox 2">
            <a:extLst>
              <a:ext uri="{FF2B5EF4-FFF2-40B4-BE49-F238E27FC236}">
                <a16:creationId xmlns:a16="http://schemas.microsoft.com/office/drawing/2014/main" xmlns="" id="{4B8FCA37-1AC4-4273-85FF-4ECC3E626201}"/>
              </a:ext>
            </a:extLst>
          </p:cNvPr>
          <p:cNvSpPr txBox="1">
            <a:spLocks noChangeArrowheads="1"/>
          </p:cNvSpPr>
          <p:nvPr/>
        </p:nvSpPr>
        <p:spPr bwMode="auto">
          <a:xfrm>
            <a:off x="166687" y="228600"/>
            <a:ext cx="8810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vi-VN"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Triển khai Dự án trong giai đoạn mới</a:t>
            </a:r>
            <a:endParaRPr kumimoji="0" lang="vi-VN" altLang="vi-VN"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1" y="3121971"/>
            <a:ext cx="4537160" cy="302693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2561" y="3111438"/>
            <a:ext cx="4568737" cy="3048000"/>
          </a:xfrm>
          <a:prstGeom prst="rect">
            <a:avLst/>
          </a:prstGeom>
        </p:spPr>
      </p:pic>
    </p:spTree>
    <p:extLst>
      <p:ext uri="{BB962C8B-B14F-4D97-AF65-F5344CB8AC3E}">
        <p14:creationId xmlns:p14="http://schemas.microsoft.com/office/powerpoint/2010/main" val="1124200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2">
            <a:extLst>
              <a:ext uri="{FF2B5EF4-FFF2-40B4-BE49-F238E27FC236}">
                <a16:creationId xmlns:a16="http://schemas.microsoft.com/office/drawing/2014/main" xmlns="" id="{3C7D8E35-3FBD-4D1D-B6F8-4A6D6FCE5A87}"/>
              </a:ext>
            </a:extLst>
          </p:cNvPr>
          <p:cNvSpPr>
            <a:spLocks noGrp="1" noChangeArrowheads="1"/>
          </p:cNvSpPr>
          <p:nvPr>
            <p:ph idx="1"/>
          </p:nvPr>
        </p:nvSpPr>
        <p:spPr>
          <a:xfrm>
            <a:off x="233514" y="1225703"/>
            <a:ext cx="8810625" cy="4032097"/>
          </a:xfrm>
        </p:spPr>
        <p:txBody>
          <a:bodyPr/>
          <a:lstStyle/>
          <a:p>
            <a:pPr marL="0" indent="0" algn="just">
              <a:spcBef>
                <a:spcPct val="0"/>
              </a:spcBef>
              <a:buNone/>
            </a:pPr>
            <a:r>
              <a:rPr lang="es-CL" altLang="en-US" sz="2400" b="1">
                <a:solidFill>
                  <a:srgbClr val="FF9900"/>
                </a:solidFill>
                <a:latin typeface="Times New Roman" panose="02020603050405020304" pitchFamily="18" charset="0"/>
                <a:cs typeface="Times New Roman" panose="02020603050405020304" pitchFamily="18" charset="0"/>
              </a:rPr>
              <a:t>7.5. Tổ chức Lễ khai giảng lớp bác sỹ chuyên khoa cấp </a:t>
            </a:r>
            <a:r>
              <a:rPr lang="es-CL" altLang="en-US" sz="2400" b="1" smtClean="0">
                <a:solidFill>
                  <a:srgbClr val="FF9900"/>
                </a:solidFill>
                <a:latin typeface="Times New Roman" panose="02020603050405020304" pitchFamily="18" charset="0"/>
                <a:cs typeface="Times New Roman" panose="02020603050405020304" pitchFamily="18" charset="0"/>
              </a:rPr>
              <a:t>I, lớp 1, năm 2021 </a:t>
            </a:r>
            <a:r>
              <a:rPr lang="es-CL" altLang="en-US" sz="2400" b="1">
                <a:solidFill>
                  <a:srgbClr val="FF9900"/>
                </a:solidFill>
                <a:latin typeface="Times New Roman" panose="02020603050405020304" pitchFamily="18" charset="0"/>
                <a:cs typeface="Times New Roman" panose="02020603050405020304" pitchFamily="18" charset="0"/>
              </a:rPr>
              <a:t>cho bác sỹ trẻ tình nguyện tham gia Dự án</a:t>
            </a:r>
            <a:endParaRPr lang="en-GB" altLang="en-US" sz="1800" b="1">
              <a:solidFill>
                <a:srgbClr val="FF9900"/>
              </a:solidFill>
              <a:latin typeface="Times New Roman" panose="02020603050405020304" pitchFamily="18" charset="0"/>
              <a:cs typeface="Times New Roman" panose="02020603050405020304" pitchFamily="18" charset="0"/>
            </a:endParaRPr>
          </a:p>
          <a:p>
            <a:pPr algn="just">
              <a:spcBef>
                <a:spcPct val="0"/>
              </a:spcBef>
              <a:buFontTx/>
              <a:buChar char="-"/>
            </a:pPr>
            <a:r>
              <a:rPr lang="es-CL" altLang="en-US" sz="2000" b="1">
                <a:latin typeface="Times New Roman" panose="02020603050405020304" pitchFamily="18" charset="0"/>
                <a:cs typeface="Times New Roman" panose="02020603050405020304" pitchFamily="18" charset="0"/>
              </a:rPr>
              <a:t>Thời gian</a:t>
            </a:r>
            <a:r>
              <a:rPr lang="es-CL" altLang="en-US" sz="2000">
                <a:latin typeface="Times New Roman" panose="02020603050405020304" pitchFamily="18" charset="0"/>
                <a:cs typeface="Times New Roman" panose="02020603050405020304" pitchFamily="18" charset="0"/>
              </a:rPr>
              <a:t>: Dự kiến 14h00, ngày 12/11/2021 (Thứ sáu)</a:t>
            </a:r>
          </a:p>
          <a:p>
            <a:pPr algn="just">
              <a:spcBef>
                <a:spcPct val="0"/>
              </a:spcBef>
              <a:buFontTx/>
              <a:buChar char="-"/>
            </a:pPr>
            <a:r>
              <a:rPr lang="es-CL" altLang="en-US" sz="2000" b="1">
                <a:latin typeface="Times New Roman" panose="02020603050405020304" pitchFamily="18" charset="0"/>
                <a:cs typeface="Times New Roman" panose="02020603050405020304" pitchFamily="18" charset="0"/>
              </a:rPr>
              <a:t>Địa điểm</a:t>
            </a:r>
            <a:r>
              <a:rPr lang="es-CL" altLang="en-US" sz="2000">
                <a:latin typeface="Times New Roman" panose="02020603050405020304" pitchFamily="18" charset="0"/>
                <a:cs typeface="Times New Roman" panose="02020603050405020304" pitchFamily="18" charset="0"/>
              </a:rPr>
              <a:t>: Trường Đại học Y Hà Nội</a:t>
            </a:r>
          </a:p>
          <a:p>
            <a:pPr algn="just">
              <a:spcBef>
                <a:spcPct val="0"/>
              </a:spcBef>
              <a:buFontTx/>
              <a:buChar char="-"/>
            </a:pPr>
            <a:r>
              <a:rPr lang="es-CL" altLang="en-US" sz="2000" b="1">
                <a:latin typeface="Times New Roman" panose="02020603050405020304" pitchFamily="18" charset="0"/>
                <a:cs typeface="Times New Roman" panose="02020603050405020304" pitchFamily="18" charset="0"/>
              </a:rPr>
              <a:t>Số lượng</a:t>
            </a:r>
            <a:r>
              <a:rPr lang="es-CL" altLang="en-US" sz="2000">
                <a:latin typeface="Times New Roman" panose="02020603050405020304" pitchFamily="18" charset="0"/>
                <a:cs typeface="Times New Roman" panose="02020603050405020304" pitchFamily="18" charset="0"/>
              </a:rPr>
              <a:t>: 50 bác sỹ thuộc </a:t>
            </a:r>
            <a:r>
              <a:rPr lang="it-IT" sz="2000">
                <a:latin typeface="Times New Roman" panose="02020603050405020304" pitchFamily="18" charset="0"/>
                <a:cs typeface="Times New Roman" panose="02020603050405020304" pitchFamily="18" charset="0"/>
              </a:rPr>
              <a:t>10 chuyên ngành Chẩn đoán hình ảnh, Gây mê hồi sức, Hồi sức cấp cứu, Nội, Ngoại, Nhi, Xét nghiệm, Sản, Truyền nhiễm và Y học cổ truyền công tác tại 32 huyện khó khăn thuộc 08 tỉnh Nghệ An, Lào Cai, Lạng Sơn, Cao Bằng, Hà Giang, Sơn La, Lai Châu và Thanh Hóa</a:t>
            </a:r>
          </a:p>
          <a:p>
            <a:pPr algn="just">
              <a:spcBef>
                <a:spcPct val="0"/>
              </a:spcBef>
              <a:buFontTx/>
              <a:buChar char="-"/>
            </a:pPr>
            <a:r>
              <a:rPr lang="it-IT" altLang="en-US" sz="2000">
                <a:latin typeface="Times New Roman" panose="02020603050405020304" pitchFamily="18" charset="0"/>
                <a:cs typeface="Times New Roman" panose="02020603050405020304" pitchFamily="18" charset="0"/>
              </a:rPr>
              <a:t>Tại Lễ khai giảng, Lãnh đạo Quỹ Thiện Tâm trao một số máy móc, trang thiết bị y tế cho Bệnh viện huyện khó khăn. </a:t>
            </a:r>
            <a:r>
              <a:rPr lang="en-US" altLang="en-US" sz="2000" b="1" smtClean="0">
                <a:solidFill>
                  <a:srgbClr val="FF0000"/>
                </a:solidFill>
                <a:latin typeface="Times New Roman" panose="02020603050405020304" pitchFamily="18" charset="0"/>
                <a:cs typeface="Times New Roman" panose="02020603050405020304" pitchFamily="18" charset="0"/>
              </a:rPr>
              <a:t>Đây là điểm khác biệt nhằm đồng bộ con người và trang thiết bị cho y tế vùng khó khăn</a:t>
            </a:r>
            <a:endParaRPr lang="es-CL" altLang="en-US" sz="2000" b="1">
              <a:solidFill>
                <a:srgbClr val="FF0000"/>
              </a:solidFill>
              <a:latin typeface="Times New Roman" panose="02020603050405020304" pitchFamily="18" charset="0"/>
              <a:cs typeface="Times New Roman" panose="02020603050405020304" pitchFamily="18" charset="0"/>
            </a:endParaRPr>
          </a:p>
          <a:p>
            <a:pPr marL="0" indent="0" algn="just">
              <a:spcBef>
                <a:spcPct val="0"/>
              </a:spcBef>
              <a:buNone/>
            </a:pPr>
            <a:endParaRPr lang="es-CL" altLang="en-US" sz="2000">
              <a:latin typeface="Times New Roman" panose="02020603050405020304" pitchFamily="18" charset="0"/>
              <a:cs typeface="Times New Roman" panose="02020603050405020304" pitchFamily="18" charset="0"/>
            </a:endParaRPr>
          </a:p>
        </p:txBody>
      </p:sp>
      <p:sp>
        <p:nvSpPr>
          <p:cNvPr id="4" name="TextBox 2">
            <a:extLst>
              <a:ext uri="{FF2B5EF4-FFF2-40B4-BE49-F238E27FC236}">
                <a16:creationId xmlns:a16="http://schemas.microsoft.com/office/drawing/2014/main" xmlns="" id="{4B8FCA37-1AC4-4273-85FF-4ECC3E626201}"/>
              </a:ext>
            </a:extLst>
          </p:cNvPr>
          <p:cNvSpPr txBox="1">
            <a:spLocks noChangeArrowheads="1"/>
          </p:cNvSpPr>
          <p:nvPr/>
        </p:nvSpPr>
        <p:spPr bwMode="auto">
          <a:xfrm>
            <a:off x="166687" y="228600"/>
            <a:ext cx="8810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vi-VN"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Triển khai Dự án trong giai đoạn mới</a:t>
            </a:r>
            <a:endParaRPr kumimoji="0" lang="vi-VN" altLang="vi-VN"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1023761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2">
            <a:extLst>
              <a:ext uri="{FF2B5EF4-FFF2-40B4-BE49-F238E27FC236}">
                <a16:creationId xmlns:a16="http://schemas.microsoft.com/office/drawing/2014/main" xmlns="" id="{3C7D8E35-3FBD-4D1D-B6F8-4A6D6FCE5A87}"/>
              </a:ext>
            </a:extLst>
          </p:cNvPr>
          <p:cNvSpPr>
            <a:spLocks noGrp="1" noChangeArrowheads="1"/>
          </p:cNvSpPr>
          <p:nvPr>
            <p:ph idx="1"/>
          </p:nvPr>
        </p:nvSpPr>
        <p:spPr>
          <a:xfrm>
            <a:off x="206375" y="1106489"/>
            <a:ext cx="8810625" cy="4151312"/>
          </a:xfrm>
        </p:spPr>
        <p:txBody>
          <a:bodyPr/>
          <a:lstStyle/>
          <a:p>
            <a:pPr marL="0" indent="0" algn="just">
              <a:spcBef>
                <a:spcPct val="0"/>
              </a:spcBef>
              <a:buNone/>
            </a:pPr>
            <a:r>
              <a:rPr lang="es-CL" altLang="en-US" sz="2400" b="1">
                <a:solidFill>
                  <a:srgbClr val="FF9900"/>
                </a:solidFill>
                <a:latin typeface="Times New Roman" panose="02020603050405020304" pitchFamily="18" charset="0"/>
                <a:cs typeface="Times New Roman" panose="02020603050405020304" pitchFamily="18" charset="0"/>
              </a:rPr>
              <a:t>7.6. </a:t>
            </a:r>
            <a:r>
              <a:rPr lang="en-US" altLang="en-US" sz="2400" b="1">
                <a:solidFill>
                  <a:srgbClr val="FF9900"/>
                </a:solidFill>
                <a:latin typeface="Times New Roman" panose="02020603050405020304" pitchFamily="18" charset="0"/>
                <a:cs typeface="Times New Roman" panose="02020603050405020304" pitchFamily="18" charset="0"/>
              </a:rPr>
              <a:t>Tiếp tục rà soát, khớp cung – cầu đào tạo bác sỹ 585 cho các huyện khó khăn khu vực miền núi phía bắc, miền Trung, Tây Nguyên và biên giới, hải đảo</a:t>
            </a:r>
            <a:endParaRPr lang="en-GB" altLang="en-US" sz="1800" b="1">
              <a:solidFill>
                <a:srgbClr val="FF9900"/>
              </a:solidFill>
              <a:latin typeface="Times New Roman" panose="02020603050405020304" pitchFamily="18" charset="0"/>
              <a:cs typeface="Times New Roman" panose="02020603050405020304" pitchFamily="18" charset="0"/>
            </a:endParaRPr>
          </a:p>
          <a:p>
            <a:pPr algn="just">
              <a:spcBef>
                <a:spcPct val="0"/>
              </a:spcBef>
              <a:buFontTx/>
              <a:buChar char="-"/>
            </a:pPr>
            <a:r>
              <a:rPr lang="es-CL" altLang="en-US" sz="2000" b="1">
                <a:latin typeface="Times New Roman" panose="02020603050405020304" pitchFamily="18" charset="0"/>
                <a:cs typeface="Times New Roman" panose="02020603050405020304" pitchFamily="18" charset="0"/>
              </a:rPr>
              <a:t>Thời gian</a:t>
            </a:r>
            <a:r>
              <a:rPr lang="es-CL" altLang="en-US" sz="2000">
                <a:latin typeface="Times New Roman" panose="02020603050405020304" pitchFamily="18" charset="0"/>
                <a:cs typeface="Times New Roman" panose="02020603050405020304" pitchFamily="18" charset="0"/>
              </a:rPr>
              <a:t>: Dự kiến từ tháng 11/2021 đến 01/2022</a:t>
            </a:r>
          </a:p>
          <a:p>
            <a:pPr algn="just">
              <a:spcBef>
                <a:spcPct val="0"/>
              </a:spcBef>
              <a:buFontTx/>
              <a:buChar char="-"/>
            </a:pPr>
            <a:r>
              <a:rPr lang="es-CL" altLang="en-US" sz="2000" b="1">
                <a:latin typeface="Times New Roman" panose="02020603050405020304" pitchFamily="18" charset="0"/>
                <a:cs typeface="Times New Roman" panose="02020603050405020304" pitchFamily="18" charset="0"/>
              </a:rPr>
              <a:t>Địa điểm</a:t>
            </a:r>
            <a:r>
              <a:rPr lang="es-CL" altLang="en-US" sz="2000">
                <a:latin typeface="Times New Roman" panose="02020603050405020304" pitchFamily="18" charset="0"/>
                <a:cs typeface="Times New Roman" panose="02020603050405020304" pitchFamily="18" charset="0"/>
              </a:rPr>
              <a:t>: các huyện khó khăn khu vực </a:t>
            </a:r>
            <a:r>
              <a:rPr lang="en-US" altLang="en-US" sz="2000">
                <a:latin typeface="Times New Roman" panose="02020603050405020304" pitchFamily="18" charset="0"/>
                <a:cs typeface="Times New Roman" panose="02020603050405020304" pitchFamily="18" charset="0"/>
              </a:rPr>
              <a:t>miền núi phía bắc, miền Trung, Tây Nguyên và biên giới, hải đảo</a:t>
            </a:r>
            <a:endParaRPr lang="en-GB" altLang="en-US" sz="2000">
              <a:latin typeface="Times New Roman" panose="02020603050405020304" pitchFamily="18" charset="0"/>
              <a:cs typeface="Times New Roman" panose="02020603050405020304" pitchFamily="18" charset="0"/>
            </a:endParaRPr>
          </a:p>
          <a:p>
            <a:pPr algn="just">
              <a:spcBef>
                <a:spcPct val="0"/>
              </a:spcBef>
              <a:buFontTx/>
              <a:buChar char="-"/>
            </a:pPr>
            <a:r>
              <a:rPr lang="es-CL" altLang="en-US" sz="2000" b="1">
                <a:latin typeface="Times New Roman" panose="02020603050405020304" pitchFamily="18" charset="0"/>
                <a:cs typeface="Times New Roman" panose="02020603050405020304" pitchFamily="18" charset="0"/>
              </a:rPr>
              <a:t>Số lượng: </a:t>
            </a:r>
            <a:r>
              <a:rPr lang="es-CL" altLang="en-US" sz="2000">
                <a:latin typeface="Times New Roman" panose="02020603050405020304" pitchFamily="18" charset="0"/>
                <a:cs typeface="Times New Roman" panose="02020603050405020304" pitchFamily="18" charset="0"/>
              </a:rPr>
              <a:t>dự kiến tiếp nhận 1</a:t>
            </a:r>
            <a:r>
              <a:rPr lang="en-US" altLang="en-US" sz="2000">
                <a:latin typeface="Times New Roman" panose="02020603050405020304" pitchFamily="18" charset="0"/>
                <a:cs typeface="Times New Roman" panose="02020603050405020304" pitchFamily="18" charset="0"/>
              </a:rPr>
              <a:t>00 bác sỹ trong đó</a:t>
            </a:r>
          </a:p>
          <a:p>
            <a:pPr marL="0" indent="0" algn="just">
              <a:spcBef>
                <a:spcPct val="0"/>
              </a:spcBef>
              <a:buNone/>
            </a:pPr>
            <a:r>
              <a:rPr lang="en-US" altLang="en-US" sz="2000">
                <a:latin typeface="Times New Roman" panose="02020603050405020304" pitchFamily="18" charset="0"/>
                <a:cs typeface="Times New Roman" panose="02020603050405020304" pitchFamily="18" charset="0"/>
              </a:rPr>
              <a:t>     + Khu vực miền núi phía Bắc: 40 bác sỹ</a:t>
            </a:r>
          </a:p>
          <a:p>
            <a:pPr marL="0" indent="0" algn="just">
              <a:spcBef>
                <a:spcPct val="0"/>
              </a:spcBef>
              <a:buNone/>
            </a:pPr>
            <a:r>
              <a:rPr lang="en-US" altLang="en-US" sz="2000">
                <a:latin typeface="Times New Roman" panose="02020603050405020304" pitchFamily="18" charset="0"/>
                <a:cs typeface="Times New Roman" panose="02020603050405020304" pitchFamily="18" charset="0"/>
              </a:rPr>
              <a:t>     + Khu vực miền Trung và Tây Nguyên: 30 bác sỹ</a:t>
            </a:r>
          </a:p>
          <a:p>
            <a:pPr marL="0" indent="0" algn="just">
              <a:spcBef>
                <a:spcPct val="0"/>
              </a:spcBef>
              <a:buNone/>
            </a:pPr>
            <a:r>
              <a:rPr lang="en-US" altLang="en-US" sz="2000">
                <a:latin typeface="Times New Roman" panose="02020603050405020304" pitchFamily="18" charset="0"/>
                <a:cs typeface="Times New Roman" panose="02020603050405020304" pitchFamily="18" charset="0"/>
              </a:rPr>
              <a:t>     + Khu vực biên giới, hải đảo miền nam: 30 bác sỹ</a:t>
            </a:r>
            <a:endParaRPr lang="es-CL" altLang="en-US" sz="2000">
              <a:latin typeface="Times New Roman" panose="02020603050405020304" pitchFamily="18" charset="0"/>
              <a:cs typeface="Times New Roman" panose="02020603050405020304" pitchFamily="18" charset="0"/>
            </a:endParaRPr>
          </a:p>
        </p:txBody>
      </p:sp>
      <p:sp>
        <p:nvSpPr>
          <p:cNvPr id="4" name="TextBox 2">
            <a:extLst>
              <a:ext uri="{FF2B5EF4-FFF2-40B4-BE49-F238E27FC236}">
                <a16:creationId xmlns:a16="http://schemas.microsoft.com/office/drawing/2014/main" xmlns="" id="{4B8FCA37-1AC4-4273-85FF-4ECC3E626201}"/>
              </a:ext>
            </a:extLst>
          </p:cNvPr>
          <p:cNvSpPr txBox="1">
            <a:spLocks noChangeArrowheads="1"/>
          </p:cNvSpPr>
          <p:nvPr/>
        </p:nvSpPr>
        <p:spPr bwMode="auto">
          <a:xfrm>
            <a:off x="166687" y="228600"/>
            <a:ext cx="8810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vi-VN"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Triển khai Dự án trong giai đoạn mới</a:t>
            </a:r>
            <a:endParaRPr kumimoji="0" lang="vi-VN" altLang="vi-VN"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168863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xmlns="" id="{4B8FCA37-1AC4-4273-85FF-4ECC3E626201}"/>
              </a:ext>
            </a:extLst>
          </p:cNvPr>
          <p:cNvSpPr txBox="1">
            <a:spLocks noGrp="1" noChangeArrowheads="1"/>
          </p:cNvSpPr>
          <p:nvPr>
            <p:ph type="title"/>
          </p:nvPr>
        </p:nvSpPr>
        <p:spPr bwMode="auto">
          <a:xfrm>
            <a:off x="494256" y="76200"/>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vi-VN" sz="2800" b="1">
                <a:solidFill>
                  <a:srgbClr val="FF0000"/>
                </a:solidFill>
                <a:latin typeface="Times New Roman" panose="02020603050405020304" pitchFamily="18" charset="0"/>
                <a:cs typeface="Times New Roman" panose="02020603050405020304" pitchFamily="18" charset="0"/>
              </a:rPr>
              <a:t>Đăng ký nhu cầu đào tạo trong giai đoạn mới</a:t>
            </a:r>
            <a:endParaRPr lang="vi-VN" altLang="vi-VN" sz="2800" b="1">
              <a:solidFill>
                <a:srgbClr val="FF000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6226" y="3048000"/>
            <a:ext cx="2282555" cy="3051254"/>
          </a:xfrm>
          <a:prstGeom prst="rect">
            <a:avLst/>
          </a:prstGeom>
        </p:spPr>
      </p:pic>
      <p:sp>
        <p:nvSpPr>
          <p:cNvPr id="10" name="Rectangle 9"/>
          <p:cNvSpPr/>
          <p:nvPr/>
        </p:nvSpPr>
        <p:spPr>
          <a:xfrm>
            <a:off x="1" y="753473"/>
            <a:ext cx="9138780" cy="1908215"/>
          </a:xfrm>
          <a:prstGeom prst="rect">
            <a:avLst/>
          </a:prstGeom>
        </p:spPr>
        <p:txBody>
          <a:bodyPr wrap="squar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2000" dirty="0" err="1">
                <a:latin typeface="Times New Roman" panose="02020603050405020304" pitchFamily="18" charset="0"/>
                <a:cs typeface="Times New Roman" panose="02020603050405020304" pitchFamily="18" charset="0"/>
              </a:rPr>
              <a:t>Cục</a:t>
            </a:r>
            <a:r>
              <a:rPr lang="en-US" sz="2000" dirty="0">
                <a:latin typeface="Times New Roman" panose="02020603050405020304" pitchFamily="18" charset="0"/>
                <a:cs typeface="Times New Roman" panose="02020603050405020304" pitchFamily="18" charset="0"/>
              </a:rPr>
              <a:t> KHCN&amp;ĐT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gửi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Sở</a:t>
            </a:r>
            <a:r>
              <a:rPr lang="en-US" sz="2000" dirty="0">
                <a:latin typeface="Times New Roman" panose="02020603050405020304" pitchFamily="18" charset="0"/>
                <a:cs typeface="Times New Roman" panose="02020603050405020304" pitchFamily="18" charset="0"/>
              </a:rPr>
              <a:t> Y </a:t>
            </a:r>
            <a:r>
              <a:rPr lang="en-US" sz="2000" dirty="0" err="1">
                <a:latin typeface="Times New Roman" panose="02020603050405020304" pitchFamily="18" charset="0"/>
                <a:cs typeface="Times New Roman" panose="02020603050405020304" pitchFamily="18" charset="0"/>
              </a:rPr>
              <a:t>tế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soát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tạo</a:t>
            </a:r>
            <a:endParaRPr lang="en-US" sz="2000" dirty="0">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Sở</a:t>
            </a:r>
            <a:r>
              <a:rPr lang="en-US" sz="2000" dirty="0">
                <a:latin typeface="Times New Roman" panose="02020603050405020304" pitchFamily="18" charset="0"/>
                <a:cs typeface="Times New Roman" panose="02020603050405020304" pitchFamily="18" charset="0"/>
              </a:rPr>
              <a:t> Y </a:t>
            </a:r>
            <a:r>
              <a:rPr lang="en-US" sz="2000" dirty="0" err="1">
                <a:latin typeface="Times New Roman" panose="02020603050405020304" pitchFamily="18" charset="0"/>
                <a:cs typeface="Times New Roman" panose="02020603050405020304" pitchFamily="18" charset="0"/>
              </a:rPr>
              <a:t>tế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danh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đủ</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chuẩn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gửi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Cục</a:t>
            </a:r>
            <a:r>
              <a:rPr lang="en-US" sz="2000" dirty="0">
                <a:latin typeface="Times New Roman" panose="02020603050405020304" pitchFamily="18" charset="0"/>
                <a:cs typeface="Times New Roman" panose="02020603050405020304" pitchFamily="18" charset="0"/>
              </a:rPr>
              <a:t> KHCN&amp;ĐT</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smtClean="0">
                <a:ln>
                  <a:noFill/>
                </a:ln>
                <a:solidFill>
                  <a:srgbClr val="00B050"/>
                </a:solidFill>
                <a:effectLst/>
                <a:uLnTx/>
                <a:uFillTx/>
                <a:latin typeface="Times New Roman" panose="02020603050405020304" pitchFamily="18" charset="0"/>
                <a:cs typeface="Times New Roman" panose="02020603050405020304" pitchFamily="18" charset="0"/>
              </a:rPr>
              <a:t>Thông</a:t>
            </a:r>
            <a:r>
              <a:rPr kumimoji="0" lang="en-US" sz="2000" b="1" i="0" u="none" strike="noStrike" kern="1200" cap="none" spc="0" normalizeH="0" noProof="0" smtClean="0">
                <a:ln>
                  <a:noFill/>
                </a:ln>
                <a:solidFill>
                  <a:srgbClr val="00B050"/>
                </a:solidFill>
                <a:effectLst/>
                <a:uLnTx/>
                <a:uFillTx/>
                <a:latin typeface="Times New Roman" panose="02020603050405020304" pitchFamily="18" charset="0"/>
                <a:cs typeface="Times New Roman" panose="02020603050405020304" pitchFamily="18" charset="0"/>
              </a:rPr>
              <a:t> tin Dự án, c</a:t>
            </a:r>
            <a:r>
              <a:rPr kumimoji="0" lang="en-US" sz="2000" b="1" i="0" u="none" strike="noStrike" kern="1200" cap="none" spc="0" normalizeH="0" baseline="0" noProof="0" smtClean="0">
                <a:ln>
                  <a:noFill/>
                </a:ln>
                <a:solidFill>
                  <a:srgbClr val="00B050"/>
                </a:solidFill>
                <a:effectLst/>
                <a:uLnTx/>
                <a:uFillTx/>
                <a:latin typeface="Times New Roman" panose="02020603050405020304" pitchFamily="18" charset="0"/>
                <a:cs typeface="Times New Roman" panose="02020603050405020304" pitchFamily="18" charset="0"/>
              </a:rPr>
              <a:t>hi </a:t>
            </a:r>
            <a:r>
              <a:rPr kumimoji="0" lang="en-US" sz="2000" b="1"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tiết</a:t>
            </a:r>
            <a:r>
              <a:rPr kumimoji="0" lang="en-US" sz="20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văn</a:t>
            </a:r>
            <a:r>
              <a:rPr kumimoji="0" lang="en-US" sz="20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bản</a:t>
            </a:r>
            <a:r>
              <a:rPr kumimoji="0" lang="en-US" sz="20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và</a:t>
            </a:r>
            <a:r>
              <a:rPr kumimoji="0" lang="en-US" sz="20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biểu</a:t>
            </a:r>
            <a:r>
              <a:rPr kumimoji="0" lang="en-US" sz="20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mẫu</a:t>
            </a:r>
            <a:r>
              <a:rPr kumimoji="0" lang="en-US" sz="20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tại</a:t>
            </a:r>
            <a:r>
              <a:rPr kumimoji="0" lang="en-US" sz="20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địa</a:t>
            </a:r>
            <a:r>
              <a:rPr kumimoji="0" lang="en-US" sz="20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chỉ</a:t>
            </a:r>
            <a:r>
              <a:rPr kumimoji="0" lang="en-US" sz="20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https://bacsitre.vn/ra-soat-nhu-cau-dao-tao-chuyen-khoa-i-dot-2-nam-2021-do-quy-thien-tam-tai-tro/</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12" name="Content Placeholder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0145" y="2819400"/>
            <a:ext cx="6686081" cy="4525963"/>
          </a:xfrm>
        </p:spPr>
      </p:pic>
    </p:spTree>
    <p:extLst>
      <p:ext uri="{BB962C8B-B14F-4D97-AF65-F5344CB8AC3E}">
        <p14:creationId xmlns:p14="http://schemas.microsoft.com/office/powerpoint/2010/main" val="13424736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Content Placeholder 4">
            <a:extLst>
              <a:ext uri="{FF2B5EF4-FFF2-40B4-BE49-F238E27FC236}">
                <a16:creationId xmlns:a16="http://schemas.microsoft.com/office/drawing/2014/main" xmlns="" id="{B770C036-7947-4425-8C50-B65F6E4BBBB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304800"/>
            <a:ext cx="9137650" cy="6248400"/>
          </a:xfrm>
        </p:spPr>
      </p:pic>
      <p:sp>
        <p:nvSpPr>
          <p:cNvPr id="6" name="Rectangle 5">
            <a:extLst>
              <a:ext uri="{FF2B5EF4-FFF2-40B4-BE49-F238E27FC236}">
                <a16:creationId xmlns:a16="http://schemas.microsoft.com/office/drawing/2014/main" xmlns="" id="{7F5A518A-08F1-40D5-B4E8-AA74312A3221}"/>
              </a:ext>
            </a:extLst>
          </p:cNvPr>
          <p:cNvSpPr/>
          <p:nvPr/>
        </p:nvSpPr>
        <p:spPr>
          <a:xfrm>
            <a:off x="1371600" y="1066800"/>
            <a:ext cx="6524800" cy="923330"/>
          </a:xfrm>
          <a:prstGeom prst="rect">
            <a:avLst/>
          </a:prstGeom>
          <a:noFill/>
        </p:spPr>
        <p:txBody>
          <a:bodyPr wrap="none">
            <a:spAutoFit/>
          </a:bodyPr>
          <a:lstStyle/>
          <a:p>
            <a:pPr algn="ctr">
              <a:defRPr/>
            </a:pPr>
            <a:r>
              <a:rPr lang="vi-VN" sz="5400" b="1">
                <a:ln w="22225">
                  <a:solidFill>
                    <a:schemeClr val="accent2"/>
                  </a:solidFill>
                  <a:prstDash val="solid"/>
                </a:ln>
                <a:solidFill>
                  <a:srgbClr val="FF0066"/>
                </a:solidFill>
              </a:rPr>
              <a:t>Trân trọng cảm ơn!</a:t>
            </a:r>
            <a:endParaRPr lang="en-US" sz="5400" b="1">
              <a:ln w="22225">
                <a:solidFill>
                  <a:schemeClr val="accent2"/>
                </a:solidFill>
                <a:prstDash val="solid"/>
              </a:ln>
              <a:solidFill>
                <a:srgbClr val="FF0066"/>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xmlns="" id="{6CED088B-7D7F-40F9-8D6F-9E6DFDBD6160}"/>
              </a:ext>
            </a:extLst>
          </p:cNvPr>
          <p:cNvSpPr>
            <a:spLocks noGrp="1" noChangeArrowheads="1"/>
          </p:cNvSpPr>
          <p:nvPr>
            <p:ph type="title"/>
          </p:nvPr>
        </p:nvSpPr>
        <p:spPr>
          <a:xfrm>
            <a:off x="381000" y="0"/>
            <a:ext cx="8229600" cy="609600"/>
          </a:xfrm>
        </p:spPr>
        <p:txBody>
          <a:bodyPr/>
          <a:lstStyle/>
          <a:p>
            <a:r>
              <a:rPr lang="es-CL" altLang="vi-VN" sz="3600" b="1">
                <a:solidFill>
                  <a:srgbClr val="FE0000"/>
                </a:solidFill>
                <a:latin typeface="Times New Roman" panose="02020603050405020304" pitchFamily="18" charset="0"/>
                <a:cs typeface="Times New Roman" panose="02020603050405020304" pitchFamily="18" charset="0"/>
              </a:rPr>
              <a:t>Thông tin chung</a:t>
            </a:r>
            <a:endParaRPr lang="vi-VN" altLang="vi-VN" sz="3600"/>
          </a:p>
        </p:txBody>
      </p:sp>
      <p:sp>
        <p:nvSpPr>
          <p:cNvPr id="3" name="Content Placeholder 2">
            <a:extLst>
              <a:ext uri="{FF2B5EF4-FFF2-40B4-BE49-F238E27FC236}">
                <a16:creationId xmlns:a16="http://schemas.microsoft.com/office/drawing/2014/main" xmlns="" id="{E890D961-4140-49F5-94BD-32C812E5E1CB}"/>
              </a:ext>
            </a:extLst>
          </p:cNvPr>
          <p:cNvSpPr>
            <a:spLocks noGrp="1"/>
          </p:cNvSpPr>
          <p:nvPr>
            <p:ph idx="1"/>
          </p:nvPr>
        </p:nvSpPr>
        <p:spPr>
          <a:xfrm>
            <a:off x="0" y="762000"/>
            <a:ext cx="9144000" cy="5257800"/>
          </a:xfrm>
        </p:spPr>
        <p:txBody>
          <a:bodyPr/>
          <a:lstStyle/>
          <a:p>
            <a:pPr>
              <a:spcBef>
                <a:spcPct val="0"/>
              </a:spcBef>
              <a:buFontTx/>
              <a:buNone/>
              <a:defRPr/>
            </a:pPr>
            <a:r>
              <a:rPr lang="en-US" altLang="en-US" sz="2800" b="1" dirty="0">
                <a:solidFill>
                  <a:srgbClr val="CC6600"/>
                </a:solidFill>
                <a:latin typeface="Times New Roman" panose="02020603050405020304" pitchFamily="18" charset="0"/>
              </a:rPr>
              <a:t> </a:t>
            </a:r>
            <a:r>
              <a:rPr lang="en-US" altLang="en-US" sz="2800" b="1" dirty="0">
                <a:solidFill>
                  <a:srgbClr val="7030A0"/>
                </a:solidFill>
                <a:latin typeface="Times New Roman" panose="02020603050405020304" pitchFamily="18" charset="0"/>
              </a:rPr>
              <a:t>1. </a:t>
            </a:r>
            <a:r>
              <a:rPr lang="en-US" altLang="en-US" sz="2800" b="1" dirty="0" err="1">
                <a:solidFill>
                  <a:srgbClr val="7030A0"/>
                </a:solidFill>
                <a:latin typeface="Times New Roman" panose="02020603050405020304" pitchFamily="18" charset="0"/>
              </a:rPr>
              <a:t>Sự</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cần</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thiết</a:t>
            </a:r>
            <a:r>
              <a:rPr lang="en-US" altLang="en-US" sz="2800" b="1" dirty="0">
                <a:solidFill>
                  <a:srgbClr val="7030A0"/>
                </a:solidFill>
                <a:latin typeface="Times New Roman" panose="02020603050405020304" pitchFamily="18" charset="0"/>
              </a:rPr>
              <a:t> </a:t>
            </a:r>
          </a:p>
          <a:p>
            <a:pPr algn="just">
              <a:spcBef>
                <a:spcPct val="0"/>
              </a:spcBef>
              <a:buFontTx/>
              <a:buNone/>
              <a:defRPr/>
            </a:pPr>
            <a:r>
              <a:rPr lang="en-US" altLang="en-US" sz="2400" dirty="0" err="1">
                <a:latin typeface="Times New Roman" panose="02020603050405020304" pitchFamily="18" charset="0"/>
                <a:cs typeface="Times New Roman" panose="02020603050405020304" pitchFamily="18" charset="0"/>
              </a:rPr>
              <a:t>Nhân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lực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Bác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sỹ</a:t>
            </a:r>
            <a:r>
              <a:rPr lang="en-US" altLang="en-US" sz="2400" dirty="0">
                <a:latin typeface="Times New Roman" panose="02020603050405020304" pitchFamily="18" charset="0"/>
                <a:cs typeface="Times New Roman" panose="02020603050405020304" pitchFamily="18" charset="0"/>
              </a:rPr>
              <a:t>) ở </a:t>
            </a:r>
            <a:r>
              <a:rPr lang="en-US" altLang="en-US" sz="2400" dirty="0" err="1">
                <a:latin typeface="Times New Roman" panose="02020603050405020304" pitchFamily="18" charset="0"/>
                <a:cs typeface="Times New Roman" panose="02020603050405020304" pitchFamily="18" charset="0"/>
              </a:rPr>
              <a:t>tuyến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huyện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vực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miền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núi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còn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hạn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chế</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về</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số</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lượng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chất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lượng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đặc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biệt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là</a:t>
            </a:r>
            <a:r>
              <a:rPr lang="en-US" altLang="en-US" sz="2400" dirty="0">
                <a:latin typeface="Times New Roman" panose="02020603050405020304" pitchFamily="18" charset="0"/>
                <a:cs typeface="Times New Roman" panose="02020603050405020304" pitchFamily="18" charset="0"/>
              </a:rPr>
              <a:t> 62 </a:t>
            </a:r>
            <a:r>
              <a:rPr lang="en-US" altLang="en-US" sz="2400" dirty="0" err="1">
                <a:latin typeface="Times New Roman" panose="02020603050405020304" pitchFamily="18" charset="0"/>
                <a:cs typeface="Times New Roman" panose="02020603050405020304" pitchFamily="18" charset="0"/>
              </a:rPr>
              <a:t>huyện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nghèo</a:t>
            </a:r>
            <a:r>
              <a:rPr lang="en-US" altLang="en-US" sz="2400" dirty="0">
                <a:latin typeface="Times New Roman" panose="02020603050405020304" pitchFamily="18" charset="0"/>
                <a:cs typeface="Times New Roman" panose="02020603050405020304" pitchFamily="18" charset="0"/>
              </a:rPr>
              <a:t>)	</a:t>
            </a:r>
          </a:p>
          <a:p>
            <a:pPr algn="just">
              <a:spcBef>
                <a:spcPct val="0"/>
              </a:spcBef>
              <a:buFontTx/>
              <a:buChar char="-"/>
              <a:defRPr/>
            </a:pPr>
            <a:r>
              <a:rPr lang="en-US" altLang="en-US" sz="2400" dirty="0">
                <a:latin typeface="Times New Roman" panose="02020603050405020304" pitchFamily="18" charset="0"/>
                <a:cs typeface="Times New Roman" panose="02020603050405020304" pitchFamily="18" charset="0"/>
              </a:rPr>
              <a:t>Theo </a:t>
            </a:r>
            <a:r>
              <a:rPr lang="en-US" altLang="en-US" sz="2400" dirty="0" err="1">
                <a:latin typeface="Times New Roman" panose="02020603050405020304" pitchFamily="18" charset="0"/>
                <a:cs typeface="Times New Roman" panose="02020603050405020304" pitchFamily="18" charset="0"/>
              </a:rPr>
              <a:t>số</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liệu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báo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cáo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tại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các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huyện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nghèo</a:t>
            </a:r>
            <a:r>
              <a:rPr lang="en-US" altLang="en-US" sz="2400" dirty="0">
                <a:latin typeface="Times New Roman" panose="02020603050405020304" pitchFamily="18" charset="0"/>
                <a:cs typeface="Times New Roman" panose="02020603050405020304" pitchFamily="18" charset="0"/>
              </a:rPr>
              <a:t>: </a:t>
            </a:r>
          </a:p>
          <a:p>
            <a:pPr lvl="1" algn="just">
              <a:spcBef>
                <a:spcPct val="0"/>
              </a:spcBef>
              <a:buFont typeface="Courier New" panose="02070309020205020404" pitchFamily="49" charset="0"/>
              <a:buChar char="o"/>
              <a:defRPr/>
            </a:pPr>
            <a:r>
              <a:rPr lang="en-US" altLang="en-US" sz="2400" dirty="0" err="1">
                <a:latin typeface="Times New Roman" panose="02020603050405020304" pitchFamily="18" charset="0"/>
                <a:cs typeface="Times New Roman" panose="02020603050405020304" pitchFamily="18" charset="0"/>
              </a:rPr>
              <a:t>Bệnh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viện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huyện</a:t>
            </a:r>
            <a:r>
              <a:rPr lang="en-US" altLang="en-US"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Tổng</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số</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Bác</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sỹ</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Thấp</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nhất</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có</a:t>
            </a:r>
            <a:r>
              <a:rPr lang="en-US" altLang="vi-VN" sz="2400" dirty="0">
                <a:latin typeface="Times New Roman" panose="02020603050405020304" pitchFamily="18" charset="0"/>
                <a:cs typeface="Times New Roman" panose="02020603050405020304" pitchFamily="18" charset="0"/>
              </a:rPr>
              <a:t> 6, </a:t>
            </a:r>
            <a:r>
              <a:rPr lang="en-US" altLang="vi-VN" sz="2400" dirty="0" err="1">
                <a:latin typeface="Times New Roman" panose="02020603050405020304" pitchFamily="18" charset="0"/>
                <a:cs typeface="Times New Roman" panose="02020603050405020304" pitchFamily="18" charset="0"/>
              </a:rPr>
              <a:t>cao</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nhất</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có</a:t>
            </a:r>
            <a:r>
              <a:rPr lang="en-US" altLang="vi-VN" sz="2400" dirty="0">
                <a:latin typeface="Times New Roman" panose="02020603050405020304" pitchFamily="18" charset="0"/>
                <a:cs typeface="Times New Roman" panose="02020603050405020304" pitchFamily="18" charset="0"/>
              </a:rPr>
              <a:t> 28;  </a:t>
            </a:r>
            <a:r>
              <a:rPr lang="en-US" altLang="vi-VN" sz="2400" dirty="0" err="1">
                <a:latin typeface="Times New Roman" panose="02020603050405020304" pitchFamily="18" charset="0"/>
                <a:cs typeface="Times New Roman" panose="02020603050405020304" pitchFamily="18" charset="0"/>
              </a:rPr>
              <a:t>Bác</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sỹ</a:t>
            </a:r>
            <a:r>
              <a:rPr lang="en-US" altLang="vi-VN" sz="2400" dirty="0">
                <a:latin typeface="Times New Roman" panose="02020603050405020304" pitchFamily="18" charset="0"/>
                <a:cs typeface="Times New Roman" panose="02020603050405020304" pitchFamily="18" charset="0"/>
              </a:rPr>
              <a:t> CK1: </a:t>
            </a:r>
            <a:r>
              <a:rPr lang="en-US" altLang="vi-VN" sz="2400" dirty="0" err="1">
                <a:latin typeface="Times New Roman" panose="02020603050405020304" pitchFamily="18" charset="0"/>
                <a:cs typeface="Times New Roman" panose="02020603050405020304" pitchFamily="18" charset="0"/>
              </a:rPr>
              <a:t>Thấp</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nhất</a:t>
            </a:r>
            <a:r>
              <a:rPr lang="en-US" altLang="vi-VN" sz="2400" dirty="0">
                <a:latin typeface="Times New Roman" panose="02020603050405020304" pitchFamily="18" charset="0"/>
                <a:cs typeface="Times New Roman" panose="02020603050405020304" pitchFamily="18" charset="0"/>
              </a:rPr>
              <a:t> 0, </a:t>
            </a:r>
            <a:r>
              <a:rPr lang="en-US" altLang="vi-VN" sz="2400" dirty="0" err="1">
                <a:latin typeface="Times New Roman" panose="02020603050405020304" pitchFamily="18" charset="0"/>
                <a:cs typeface="Times New Roman" panose="02020603050405020304" pitchFamily="18" charset="0"/>
              </a:rPr>
              <a:t>cao</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nhất</a:t>
            </a:r>
            <a:r>
              <a:rPr lang="en-US" altLang="vi-VN" sz="2400" dirty="0">
                <a:latin typeface="Times New Roman" panose="02020603050405020304" pitchFamily="18" charset="0"/>
                <a:cs typeface="Times New Roman" panose="02020603050405020304" pitchFamily="18" charset="0"/>
              </a:rPr>
              <a:t> 9 (1 </a:t>
            </a:r>
            <a:r>
              <a:rPr lang="en-US" altLang="vi-VN" sz="2400" dirty="0" err="1">
                <a:latin typeface="Times New Roman" panose="02020603050405020304" pitchFamily="18" charset="0"/>
                <a:cs typeface="Times New Roman" panose="02020603050405020304" pitchFamily="18" charset="0"/>
              </a:rPr>
              <a:t>huyện</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Bác</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sỹ</a:t>
            </a:r>
            <a:r>
              <a:rPr lang="en-US" altLang="vi-VN" sz="2400" dirty="0">
                <a:latin typeface="Times New Roman" panose="02020603050405020304" pitchFamily="18" charset="0"/>
                <a:cs typeface="Times New Roman" panose="02020603050405020304" pitchFamily="18" charset="0"/>
              </a:rPr>
              <a:t> CK2: 01 </a:t>
            </a:r>
            <a:r>
              <a:rPr lang="en-US" altLang="vi-VN" sz="2400" dirty="0" err="1">
                <a:latin typeface="Times New Roman" panose="02020603050405020304" pitchFamily="18" charset="0"/>
                <a:cs typeface="Times New Roman" panose="02020603050405020304" pitchFamily="18" charset="0"/>
              </a:rPr>
              <a:t>huyện</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đã</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có</a:t>
            </a:r>
            <a:r>
              <a:rPr lang="en-US" altLang="vi-VN" sz="2400" dirty="0">
                <a:latin typeface="Times New Roman" panose="02020603050405020304" pitchFamily="18" charset="0"/>
                <a:cs typeface="Times New Roman" panose="02020603050405020304" pitchFamily="18" charset="0"/>
              </a:rPr>
              <a:t> BS CK2</a:t>
            </a:r>
          </a:p>
          <a:p>
            <a:pPr lvl="1" algn="just">
              <a:spcBef>
                <a:spcPct val="0"/>
              </a:spcBef>
              <a:buFont typeface="Courier New" panose="02070309020205020404" pitchFamily="49" charset="0"/>
              <a:buChar char="o"/>
              <a:defRPr/>
            </a:pPr>
            <a:r>
              <a:rPr lang="en-US" altLang="vi-VN" sz="2400" dirty="0" err="1">
                <a:latin typeface="Times New Roman" panose="02020603050405020304" pitchFamily="18" charset="0"/>
                <a:cs typeface="Times New Roman" panose="02020603050405020304" pitchFamily="18" charset="0"/>
              </a:rPr>
              <a:t>Trung</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tâm</a:t>
            </a:r>
            <a:r>
              <a:rPr lang="en-US" altLang="vi-VN" sz="2400" dirty="0">
                <a:latin typeface="Times New Roman" panose="02020603050405020304" pitchFamily="18" charset="0"/>
                <a:cs typeface="Times New Roman" panose="02020603050405020304" pitchFamily="18" charset="0"/>
              </a:rPr>
              <a:t> Y </a:t>
            </a:r>
            <a:r>
              <a:rPr lang="en-US" altLang="vi-VN" sz="2400" dirty="0" err="1">
                <a:latin typeface="Times New Roman" panose="02020603050405020304" pitchFamily="18" charset="0"/>
                <a:cs typeface="Times New Roman" panose="02020603050405020304" pitchFamily="18" charset="0"/>
              </a:rPr>
              <a:t>tế</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huyện</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Tổng</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số</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Bác</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sỹ</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Thấp</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nhất</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có</a:t>
            </a:r>
            <a:r>
              <a:rPr lang="en-US" altLang="vi-VN" sz="2400" dirty="0">
                <a:latin typeface="Times New Roman" panose="02020603050405020304" pitchFamily="18" charset="0"/>
                <a:cs typeface="Times New Roman" panose="02020603050405020304" pitchFamily="18" charset="0"/>
              </a:rPr>
              <a:t> 3 (8 </a:t>
            </a:r>
            <a:r>
              <a:rPr lang="en-US" altLang="vi-VN" sz="2400" dirty="0" err="1">
                <a:latin typeface="Times New Roman" panose="02020603050405020304" pitchFamily="18" charset="0"/>
                <a:cs typeface="Times New Roman" panose="02020603050405020304" pitchFamily="18" charset="0"/>
              </a:rPr>
              <a:t>huyện</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cao</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nhất</a:t>
            </a:r>
            <a:r>
              <a:rPr lang="en-US" altLang="vi-VN" sz="2400" dirty="0">
                <a:latin typeface="Times New Roman" panose="02020603050405020304" pitchFamily="18" charset="0"/>
                <a:cs typeface="Times New Roman" panose="02020603050405020304" pitchFamily="18" charset="0"/>
              </a:rPr>
              <a:t> 20 (1 </a:t>
            </a:r>
            <a:r>
              <a:rPr lang="en-US" altLang="vi-VN" sz="2400" dirty="0" err="1">
                <a:latin typeface="Times New Roman" panose="02020603050405020304" pitchFamily="18" charset="0"/>
                <a:cs typeface="Times New Roman" panose="02020603050405020304" pitchFamily="18" charset="0"/>
              </a:rPr>
              <a:t>huyện</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Bác</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sỹ</a:t>
            </a:r>
            <a:r>
              <a:rPr lang="en-US" altLang="vi-VN" sz="2400" dirty="0">
                <a:latin typeface="Times New Roman" panose="02020603050405020304" pitchFamily="18" charset="0"/>
                <a:cs typeface="Times New Roman" panose="02020603050405020304" pitchFamily="18" charset="0"/>
              </a:rPr>
              <a:t> CK1: 17 </a:t>
            </a:r>
            <a:r>
              <a:rPr lang="en-US" altLang="vi-VN" sz="2400" dirty="0" err="1">
                <a:latin typeface="Times New Roman" panose="02020603050405020304" pitchFamily="18" charset="0"/>
                <a:cs typeface="Times New Roman" panose="02020603050405020304" pitchFamily="18" charset="0"/>
              </a:rPr>
              <a:t>huyện</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chưa</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có</a:t>
            </a:r>
            <a:r>
              <a:rPr lang="en-US" altLang="vi-VN" sz="2400" dirty="0">
                <a:latin typeface="Times New Roman" panose="02020603050405020304" pitchFamily="18" charset="0"/>
                <a:cs typeface="Times New Roman" panose="02020603050405020304" pitchFamily="18" charset="0"/>
              </a:rPr>
              <a:t> Bs CK1</a:t>
            </a:r>
          </a:p>
          <a:p>
            <a:pPr algn="just">
              <a:spcBef>
                <a:spcPct val="0"/>
              </a:spcBef>
              <a:buFontTx/>
              <a:buNone/>
              <a:defRPr/>
            </a:pPr>
            <a:r>
              <a:rPr lang="en-US" altLang="en-US" sz="2400" dirty="0">
                <a:latin typeface="Times New Roman" panose="02020603050405020304" pitchFamily="18" charset="0"/>
                <a:cs typeface="Times New Roman" panose="02020603050405020304" pitchFamily="18" charset="0"/>
              </a:rPr>
              <a:t> - Qua </a:t>
            </a:r>
            <a:r>
              <a:rPr lang="en-US" altLang="en-US" sz="2400" dirty="0" err="1">
                <a:latin typeface="Times New Roman" panose="02020603050405020304" pitchFamily="18" charset="0"/>
                <a:cs typeface="Times New Roman" panose="02020603050405020304" pitchFamily="18" charset="0"/>
              </a:rPr>
              <a:t>khảo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sát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cầu</a:t>
            </a:r>
            <a:r>
              <a:rPr lang="en-US" altLang="en-US" sz="2400" dirty="0">
                <a:latin typeface="Times New Roman" panose="02020603050405020304" pitchFamily="18" charset="0"/>
                <a:cs typeface="Times New Roman" panose="02020603050405020304" pitchFamily="18" charset="0"/>
              </a:rPr>
              <a:t> BS 62 </a:t>
            </a:r>
            <a:r>
              <a:rPr lang="en-US" altLang="en-US" sz="2400" dirty="0" err="1">
                <a:latin typeface="Times New Roman" panose="02020603050405020304" pitchFamily="18" charset="0"/>
                <a:cs typeface="Times New Roman" panose="02020603050405020304" pitchFamily="18" charset="0"/>
              </a:rPr>
              <a:t>huyện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nghèo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là</a:t>
            </a:r>
            <a:r>
              <a:rPr lang="en-US" altLang="en-US" sz="2400" dirty="0">
                <a:latin typeface="Times New Roman" panose="02020603050405020304" pitchFamily="18" charset="0"/>
                <a:cs typeface="Times New Roman" panose="02020603050405020304" pitchFamily="18" charset="0"/>
              </a:rPr>
              <a:t> 598/15 CK, </a:t>
            </a:r>
            <a:r>
              <a:rPr lang="en-US" altLang="en-US" sz="2400" dirty="0" err="1">
                <a:latin typeface="Times New Roman" panose="02020603050405020304" pitchFamily="18" charset="0"/>
                <a:cs typeface="Times New Roman" panose="02020603050405020304" pitchFamily="18" charset="0"/>
              </a:rPr>
              <a:t>các</a:t>
            </a:r>
            <a:r>
              <a:rPr lang="en-US" altLang="en-US" sz="2400" dirty="0">
                <a:latin typeface="Times New Roman" panose="02020603050405020304" pitchFamily="18" charset="0"/>
                <a:cs typeface="Times New Roman" panose="02020603050405020304" pitchFamily="18" charset="0"/>
              </a:rPr>
              <a:t> CK </a:t>
            </a:r>
            <a:r>
              <a:rPr lang="en-US" altLang="en-US" sz="2400" dirty="0" err="1">
                <a:latin typeface="Times New Roman" panose="02020603050405020304" pitchFamily="18" charset="0"/>
                <a:cs typeface="Times New Roman" panose="02020603050405020304" pitchFamily="18" charset="0"/>
              </a:rPr>
              <a:t>có</a:t>
            </a:r>
            <a:endParaRPr lang="en-US" altLang="en-US" sz="2400" dirty="0">
              <a:latin typeface="Times New Roman" panose="02020603050405020304" pitchFamily="18" charset="0"/>
              <a:cs typeface="Times New Roman" panose="02020603050405020304" pitchFamily="18" charset="0"/>
            </a:endParaRPr>
          </a:p>
          <a:p>
            <a:pPr algn="just">
              <a:spcBef>
                <a:spcPct val="0"/>
              </a:spcBef>
              <a:buFontTx/>
              <a:buNone/>
              <a:defRPr/>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cầu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cao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nhất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Sản</a:t>
            </a:r>
            <a:r>
              <a:rPr lang="en-US" altLang="en-US" sz="2400" dirty="0">
                <a:latin typeface="Times New Roman" panose="02020603050405020304" pitchFamily="18" charset="0"/>
                <a:cs typeface="Times New Roman" panose="02020603050405020304" pitchFamily="18" charset="0"/>
              </a:rPr>
              <a:t> (55), </a:t>
            </a:r>
            <a:r>
              <a:rPr lang="en-US" altLang="en-US" sz="2400" dirty="0" err="1">
                <a:latin typeface="Times New Roman" panose="02020603050405020304" pitchFamily="18" charset="0"/>
                <a:cs typeface="Times New Roman" panose="02020603050405020304" pitchFamily="18" charset="0"/>
              </a:rPr>
              <a:t>Nội</a:t>
            </a:r>
            <a:r>
              <a:rPr lang="en-US" altLang="en-US" sz="2400" dirty="0">
                <a:latin typeface="Times New Roman" panose="02020603050405020304" pitchFamily="18" charset="0"/>
                <a:cs typeface="Times New Roman" panose="02020603050405020304" pitchFamily="18" charset="0"/>
              </a:rPr>
              <a:t> (53), </a:t>
            </a:r>
            <a:r>
              <a:rPr lang="en-US" altLang="en-US" sz="2400" dirty="0" err="1">
                <a:latin typeface="Times New Roman" panose="02020603050405020304" pitchFamily="18" charset="0"/>
                <a:cs typeface="Times New Roman" panose="02020603050405020304" pitchFamily="18" charset="0"/>
              </a:rPr>
              <a:t>Ngoại</a:t>
            </a:r>
            <a:r>
              <a:rPr lang="en-US" altLang="en-US" sz="2400" dirty="0">
                <a:latin typeface="Times New Roman" panose="02020603050405020304" pitchFamily="18" charset="0"/>
                <a:cs typeface="Times New Roman" panose="02020603050405020304" pitchFamily="18" charset="0"/>
              </a:rPr>
              <a:t> (49), HSCC (47), </a:t>
            </a:r>
            <a:r>
              <a:rPr lang="en-US" altLang="en-US" sz="2400" dirty="0" err="1">
                <a:latin typeface="Times New Roman" panose="02020603050405020304" pitchFamily="18" charset="0"/>
                <a:cs typeface="Times New Roman" panose="02020603050405020304" pitchFamily="18" charset="0"/>
              </a:rPr>
              <a:t>Nhi</a:t>
            </a:r>
            <a:r>
              <a:rPr lang="en-US" altLang="en-US" sz="2400" dirty="0">
                <a:latin typeface="Times New Roman" panose="02020603050405020304" pitchFamily="18" charset="0"/>
                <a:cs typeface="Times New Roman" panose="02020603050405020304" pitchFamily="18" charset="0"/>
              </a:rPr>
              <a:t> (44), GMHS (37), TN (35) YHDP (71) </a:t>
            </a:r>
            <a:r>
              <a:rPr lang="en-US" altLang="en-US" sz="2400" dirty="0" err="1">
                <a:latin typeface="Times New Roman" panose="02020603050405020304" pitchFamily="18" charset="0"/>
                <a:cs typeface="Times New Roman" panose="02020603050405020304" pitchFamily="18" charset="0"/>
              </a:rPr>
              <a:t>và</a:t>
            </a:r>
            <a:r>
              <a:rPr lang="en-US" altLang="en-US" sz="2400" dirty="0">
                <a:latin typeface="Times New Roman" panose="02020603050405020304" pitchFamily="18" charset="0"/>
                <a:cs typeface="Times New Roman" panose="02020603050405020304" pitchFamily="18" charset="0"/>
              </a:rPr>
              <a:t> CĐHA (33)</a:t>
            </a:r>
          </a:p>
          <a:p>
            <a:pPr algn="just">
              <a:spcBef>
                <a:spcPct val="0"/>
              </a:spcBef>
              <a:buFontTx/>
              <a:buNone/>
              <a:defRPr/>
            </a:pPr>
            <a:r>
              <a:rPr lang="en-US"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Thiếu</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hụt</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các</a:t>
            </a:r>
            <a:r>
              <a:rPr lang="en-GB" altLang="en-US" sz="2400" dirty="0">
                <a:latin typeface="Times New Roman" panose="02020603050405020304" pitchFamily="18" charset="0"/>
                <a:cs typeface="Times New Roman" panose="02020603050405020304" pitchFamily="18" charset="0"/>
              </a:rPr>
              <a:t> CK </a:t>
            </a:r>
            <a:r>
              <a:rPr lang="en-GB" altLang="en-US" sz="2400" dirty="0" err="1">
                <a:latin typeface="Times New Roman" panose="02020603050405020304" pitchFamily="18" charset="0"/>
                <a:cs typeface="Times New Roman" panose="02020603050405020304" pitchFamily="18" charset="0"/>
              </a:rPr>
              <a:t>hỗ</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trợ</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ví</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dụ</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có</a:t>
            </a:r>
            <a:r>
              <a:rPr lang="en-GB" altLang="en-US" sz="2400" dirty="0">
                <a:latin typeface="Times New Roman" panose="02020603050405020304" pitchFamily="18" charset="0"/>
                <a:cs typeface="Times New Roman" panose="02020603050405020304" pitchFamily="18" charset="0"/>
              </a:rPr>
              <a:t> BS </a:t>
            </a:r>
            <a:r>
              <a:rPr lang="en-GB" altLang="en-US" sz="2400" dirty="0" err="1">
                <a:latin typeface="Times New Roman" panose="02020603050405020304" pitchFamily="18" charset="0"/>
                <a:cs typeface="Times New Roman" panose="02020603050405020304" pitchFamily="18" charset="0"/>
              </a:rPr>
              <a:t>ngoại</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nhưng</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không</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có</a:t>
            </a:r>
            <a:r>
              <a:rPr lang="en-GB" altLang="en-US" sz="2400" dirty="0">
                <a:latin typeface="Times New Roman" panose="02020603050405020304" pitchFamily="18" charset="0"/>
                <a:cs typeface="Times New Roman" panose="02020603050405020304" pitchFamily="18" charset="0"/>
              </a:rPr>
              <a:t> BS </a:t>
            </a:r>
            <a:r>
              <a:rPr lang="en-GB" altLang="en-US" sz="2400" dirty="0" err="1">
                <a:latin typeface="Times New Roman" panose="02020603050405020304" pitchFamily="18" charset="0"/>
                <a:cs typeface="Times New Roman" panose="02020603050405020304" pitchFamily="18" charset="0"/>
              </a:rPr>
              <a:t>gây</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mê</a:t>
            </a:r>
            <a:r>
              <a:rPr lang="en-GB" altLang="en-US" sz="2400" dirty="0">
                <a:latin typeface="Times New Roman" panose="02020603050405020304" pitchFamily="18" charset="0"/>
                <a:cs typeface="Times New Roman" panose="02020603050405020304" pitchFamily="18" charset="0"/>
              </a:rPr>
              <a:t>, HSCC</a:t>
            </a:r>
            <a:r>
              <a:rPr lang="en-GB" alt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GB" altLang="en-US" sz="2400" dirty="0" err="1">
                <a:latin typeface="Times New Roman" panose="02020603050405020304" pitchFamily="18" charset="0"/>
                <a:cs typeface="Times New Roman" panose="02020603050405020304" pitchFamily="18" charset="0"/>
                <a:sym typeface="Wingdings" panose="05000000000000000000" pitchFamily="2" charset="2"/>
              </a:rPr>
              <a:t>không</a:t>
            </a:r>
            <a:r>
              <a:rPr lang="en-GB" alt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GB" altLang="en-US" sz="2400" dirty="0" err="1">
                <a:latin typeface="Times New Roman" panose="02020603050405020304" pitchFamily="18" charset="0"/>
                <a:cs typeface="Times New Roman" panose="02020603050405020304" pitchFamily="18" charset="0"/>
                <a:sym typeface="Wingdings" panose="05000000000000000000" pitchFamily="2" charset="2"/>
              </a:rPr>
              <a:t>triển</a:t>
            </a:r>
            <a:r>
              <a:rPr lang="en-GB" alt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GB" altLang="en-US" sz="2400" dirty="0" err="1">
                <a:latin typeface="Times New Roman" panose="02020603050405020304" pitchFamily="18" charset="0"/>
                <a:cs typeface="Times New Roman" panose="02020603050405020304" pitchFamily="18" charset="0"/>
                <a:sym typeface="Wingdings" panose="05000000000000000000" pitchFamily="2" charset="2"/>
              </a:rPr>
              <a:t>khai</a:t>
            </a:r>
            <a:r>
              <a:rPr lang="en-GB" alt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GB" altLang="en-US" sz="2400" dirty="0" err="1">
                <a:latin typeface="Times New Roman" panose="02020603050405020304" pitchFamily="18" charset="0"/>
                <a:cs typeface="Times New Roman" panose="02020603050405020304" pitchFamily="18" charset="0"/>
                <a:sym typeface="Wingdings" panose="05000000000000000000" pitchFamily="2" charset="2"/>
              </a:rPr>
              <a:t>phòng</a:t>
            </a:r>
            <a:r>
              <a:rPr lang="en-GB" alt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GB" altLang="en-US" sz="2400" dirty="0" err="1">
                <a:latin typeface="Times New Roman" panose="02020603050405020304" pitchFamily="18" charset="0"/>
                <a:cs typeface="Times New Roman" panose="02020603050405020304" pitchFamily="18" charset="0"/>
                <a:sym typeface="Wingdings" panose="05000000000000000000" pitchFamily="2" charset="2"/>
              </a:rPr>
              <a:t>mổ</a:t>
            </a:r>
            <a:r>
              <a:rPr lang="en-GB" altLang="en-US" sz="2400" dirty="0">
                <a:latin typeface="Times New Roman" panose="02020603050405020304" pitchFamily="18" charset="0"/>
                <a:cs typeface="Times New Roman" panose="02020603050405020304" pitchFamily="18" charset="0"/>
                <a:sym typeface="Wingdings" panose="05000000000000000000" pitchFamily="2" charset="2"/>
              </a:rPr>
              <a:t> </a:t>
            </a:r>
            <a:endParaRPr lang="vi-VN" sz="2400" dirty="0">
              <a:latin typeface="Times New Roman" panose="02020603050405020304" pitchFamily="18" charset="0"/>
              <a:cs typeface="Times New Roman" panose="02020603050405020304" pitchFamily="18" charset="0"/>
            </a:endParaRPr>
          </a:p>
          <a:p>
            <a:pPr marL="0" indent="0">
              <a:buFontTx/>
              <a:buNone/>
              <a:defRPr/>
            </a:pPr>
            <a:endParaRPr lang="vi-VN"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xmlns="" id="{F77743BA-AC95-4F74-ABFD-6F694B73E456}"/>
              </a:ext>
            </a:extLst>
          </p:cNvPr>
          <p:cNvSpPr txBox="1">
            <a:spLocks noChangeArrowheads="1"/>
          </p:cNvSpPr>
          <p:nvPr/>
        </p:nvSpPr>
        <p:spPr bwMode="auto">
          <a:xfrm>
            <a:off x="0" y="685800"/>
            <a:ext cx="90678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90000"/>
              </a:lnSpc>
              <a:spcBef>
                <a:spcPct val="0"/>
              </a:spcBef>
              <a:buClr>
                <a:schemeClr val="tx2"/>
              </a:buClr>
              <a:buFontTx/>
              <a:buNone/>
            </a:pPr>
            <a:r>
              <a:rPr lang="en-US" altLang="vi-VN" sz="2800" b="1" dirty="0">
                <a:solidFill>
                  <a:srgbClr val="7030A0"/>
                </a:solidFill>
                <a:latin typeface="Times New Roman" panose="02020603050405020304" pitchFamily="18" charset="0"/>
              </a:rPr>
              <a:t>2. </a:t>
            </a:r>
            <a:r>
              <a:rPr lang="en-US" altLang="vi-VN" sz="2800" b="1" dirty="0" err="1">
                <a:solidFill>
                  <a:srgbClr val="7030A0"/>
                </a:solidFill>
                <a:latin typeface="Times New Roman" panose="02020603050405020304" pitchFamily="18" charset="0"/>
              </a:rPr>
              <a:t>Mục</a:t>
            </a:r>
            <a:r>
              <a:rPr lang="en-US" altLang="vi-VN" sz="2800" b="1" dirty="0">
                <a:solidFill>
                  <a:srgbClr val="7030A0"/>
                </a:solidFill>
                <a:latin typeface="Times New Roman" panose="02020603050405020304" pitchFamily="18" charset="0"/>
              </a:rPr>
              <a:t> </a:t>
            </a:r>
            <a:r>
              <a:rPr lang="en-US" altLang="vi-VN" sz="2800" b="1" dirty="0" err="1">
                <a:solidFill>
                  <a:srgbClr val="7030A0"/>
                </a:solidFill>
                <a:latin typeface="Times New Roman" panose="02020603050405020304" pitchFamily="18" charset="0"/>
              </a:rPr>
              <a:t>tiêu</a:t>
            </a:r>
            <a:r>
              <a:rPr lang="en-US" altLang="vi-VN" sz="2800" b="1" dirty="0">
                <a:solidFill>
                  <a:srgbClr val="7030A0"/>
                </a:solidFill>
                <a:latin typeface="Times New Roman" panose="02020603050405020304" pitchFamily="18" charset="0"/>
              </a:rPr>
              <a:t> </a:t>
            </a:r>
            <a:r>
              <a:rPr lang="en-US" altLang="vi-VN" sz="2800" b="1" dirty="0" err="1">
                <a:solidFill>
                  <a:srgbClr val="7030A0"/>
                </a:solidFill>
                <a:latin typeface="Times New Roman" panose="02020603050405020304" pitchFamily="18" charset="0"/>
              </a:rPr>
              <a:t>chung</a:t>
            </a:r>
            <a:endParaRPr lang="en-US" altLang="vi-VN" sz="2800" b="1" dirty="0">
              <a:solidFill>
                <a:srgbClr val="7030A0"/>
              </a:solidFill>
              <a:latin typeface="Times New Roman" panose="02020603050405020304" pitchFamily="18" charset="0"/>
            </a:endParaRPr>
          </a:p>
          <a:p>
            <a:pPr algn="just" eaLnBrk="1" hangingPunct="1">
              <a:spcBef>
                <a:spcPct val="0"/>
              </a:spcBef>
              <a:buClr>
                <a:schemeClr val="tx2"/>
              </a:buClr>
              <a:buFontTx/>
              <a:buNone/>
            </a:pPr>
            <a:r>
              <a:rPr lang="en-US" altLang="vi-VN" sz="2400" dirty="0" err="1">
                <a:latin typeface="Times New Roman" panose="02020603050405020304" pitchFamily="18" charset="0"/>
              </a:rPr>
              <a:t>Tăng</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cường</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Bác</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sỹ</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có</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chuyên</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môn</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cao</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về</a:t>
            </a:r>
            <a:r>
              <a:rPr lang="en-US" altLang="vi-VN" sz="2400" dirty="0">
                <a:latin typeface="Times New Roman" panose="02020603050405020304" pitchFamily="18" charset="0"/>
              </a:rPr>
              <a:t> CSSK </a:t>
            </a:r>
            <a:r>
              <a:rPr lang="en-US" altLang="vi-VN" sz="2400" dirty="0" err="1">
                <a:latin typeface="Times New Roman" panose="02020603050405020304" pitchFamily="18" charset="0"/>
              </a:rPr>
              <a:t>nhân</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dân</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tại</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vùng</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sâu</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vùng</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xa</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biên</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giới</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hải</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đảo</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vùng</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có</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điều</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kiện</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kinh</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tế</a:t>
            </a:r>
            <a:r>
              <a:rPr lang="en-US" altLang="vi-VN" sz="2400" dirty="0">
                <a:latin typeface="Times New Roman" panose="02020603050405020304" pitchFamily="18" charset="0"/>
              </a:rPr>
              <a:t> - </a:t>
            </a:r>
            <a:r>
              <a:rPr lang="en-US" altLang="vi-VN" sz="2400" dirty="0" err="1">
                <a:latin typeface="Times New Roman" panose="02020603050405020304" pitchFamily="18" charset="0"/>
              </a:rPr>
              <a:t>xã</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hội</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đặc</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biệt</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khó</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khăn</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ưu</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tiên</a:t>
            </a:r>
            <a:r>
              <a:rPr lang="en-US" altLang="vi-VN" sz="2400" dirty="0">
                <a:latin typeface="Times New Roman" panose="02020603050405020304" pitchFamily="18" charset="0"/>
              </a:rPr>
              <a:t> 62 </a:t>
            </a:r>
            <a:r>
              <a:rPr lang="en-US" altLang="vi-VN" sz="2400" dirty="0" err="1">
                <a:latin typeface="Times New Roman" panose="02020603050405020304" pitchFamily="18" charset="0"/>
              </a:rPr>
              <a:t>huyện</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nghèo</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nhằm</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nâng</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cao</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chất</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lượng</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cung</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cấp</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dịch</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vụ</a:t>
            </a:r>
            <a:r>
              <a:rPr lang="en-US" altLang="vi-VN" sz="2400" dirty="0">
                <a:latin typeface="Times New Roman" panose="02020603050405020304" pitchFamily="18" charset="0"/>
              </a:rPr>
              <a:t> y </a:t>
            </a:r>
            <a:r>
              <a:rPr lang="en-US" altLang="vi-VN" sz="2400" dirty="0" err="1">
                <a:latin typeface="Times New Roman" panose="02020603050405020304" pitchFamily="18" charset="0"/>
              </a:rPr>
              <a:t>tế</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có</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chất</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lượng</a:t>
            </a:r>
            <a:r>
              <a:rPr lang="en-US" altLang="vi-VN" sz="2400" dirty="0">
                <a:latin typeface="Times New Roman" panose="02020603050405020304" pitchFamily="18" charset="0"/>
              </a:rPr>
              <a:t> CSSK </a:t>
            </a:r>
            <a:r>
              <a:rPr lang="en-US" altLang="vi-VN" sz="2400" dirty="0" err="1">
                <a:latin typeface="Times New Roman" panose="02020603050405020304" pitchFamily="18" charset="0"/>
              </a:rPr>
              <a:t>nhân</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dân</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ngay</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tại</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cơ</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sở</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góp</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phần</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đảm</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bảo</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sự</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công</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bằng</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hiệu</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quả</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và</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phát</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triển</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trong</a:t>
            </a:r>
            <a:r>
              <a:rPr lang="en-US" altLang="vi-VN" sz="2400" dirty="0">
                <a:latin typeface="Times New Roman" panose="02020603050405020304" pitchFamily="18" charset="0"/>
              </a:rPr>
              <a:t> CCSK </a:t>
            </a:r>
            <a:r>
              <a:rPr lang="en-US" altLang="vi-VN" sz="2400" dirty="0" err="1">
                <a:latin typeface="Times New Roman" panose="02020603050405020304" pitchFamily="18" charset="0"/>
              </a:rPr>
              <a:t>nhân</a:t>
            </a:r>
            <a:r>
              <a:rPr lang="en-US" altLang="vi-VN" sz="2400" dirty="0">
                <a:latin typeface="Times New Roman" panose="02020603050405020304" pitchFamily="18" charset="0"/>
              </a:rPr>
              <a:t> </a:t>
            </a:r>
            <a:r>
              <a:rPr lang="en-US" altLang="vi-VN" sz="2400" dirty="0" err="1">
                <a:latin typeface="Times New Roman" panose="02020603050405020304" pitchFamily="18" charset="0"/>
              </a:rPr>
              <a:t>dân</a:t>
            </a:r>
            <a:r>
              <a:rPr lang="en-US" altLang="vi-VN" sz="2400" dirty="0">
                <a:latin typeface="Times New Roman" panose="02020603050405020304" pitchFamily="18" charset="0"/>
              </a:rPr>
              <a:t>.</a:t>
            </a:r>
          </a:p>
          <a:p>
            <a:pPr algn="just" eaLnBrk="1" hangingPunct="1">
              <a:lnSpc>
                <a:spcPct val="90000"/>
              </a:lnSpc>
              <a:spcBef>
                <a:spcPct val="0"/>
              </a:spcBef>
              <a:buFontTx/>
              <a:buNone/>
            </a:pPr>
            <a:r>
              <a:rPr lang="en-US" altLang="en-US" sz="2800" b="1" dirty="0">
                <a:solidFill>
                  <a:srgbClr val="7030A0"/>
                </a:solidFill>
                <a:latin typeface="Times New Roman" panose="02020603050405020304" pitchFamily="18" charset="0"/>
              </a:rPr>
              <a:t>3. </a:t>
            </a:r>
            <a:r>
              <a:rPr lang="en-US" altLang="en-US" sz="2800" b="1" dirty="0" err="1">
                <a:solidFill>
                  <a:srgbClr val="7030A0"/>
                </a:solidFill>
                <a:latin typeface="Times New Roman" panose="02020603050405020304" pitchFamily="18" charset="0"/>
              </a:rPr>
              <a:t>Mục</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tiêu</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cụ</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thể</a:t>
            </a:r>
            <a:endParaRPr lang="en-US" altLang="en-US" sz="2800" b="1" dirty="0">
              <a:solidFill>
                <a:srgbClr val="7030A0"/>
              </a:solidFill>
              <a:latin typeface="Times New Roman" panose="02020603050405020304" pitchFamily="18" charset="0"/>
            </a:endParaRPr>
          </a:p>
          <a:p>
            <a:pPr algn="just" eaLnBrk="1" hangingPunct="1">
              <a:spcBef>
                <a:spcPct val="0"/>
              </a:spcBef>
            </a:pPr>
            <a:r>
              <a:rPr lang="en-US" altLang="en-US" sz="2400" dirty="0">
                <a:latin typeface="Times New Roman" panose="02020603050405020304" pitchFamily="18" charset="0"/>
              </a:rPr>
              <a:t>  </a:t>
            </a:r>
            <a:r>
              <a:rPr lang="en-US" altLang="en-US" sz="2400" dirty="0" err="1">
                <a:latin typeface="Times New Roman" panose="02020603050405020304" pitchFamily="18" charset="0"/>
              </a:rPr>
              <a:t>Khơi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dậy</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và</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phát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huy</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tính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xung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kích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tình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nguyện</a:t>
            </a:r>
            <a:r>
              <a:rPr lang="en-US" altLang="en-US" sz="2400" dirty="0">
                <a:latin typeface="Times New Roman" panose="02020603050405020304" pitchFamily="18" charset="0"/>
              </a:rPr>
              <a:t> </a:t>
            </a:r>
          </a:p>
          <a:p>
            <a:pPr algn="just" eaLnBrk="1" hangingPunct="1">
              <a:spcBef>
                <a:spcPct val="0"/>
              </a:spcBef>
            </a:pPr>
            <a:r>
              <a:rPr lang="en-US" altLang="en-US" sz="2400" dirty="0">
                <a:latin typeface="Times New Roman" panose="02020603050405020304" pitchFamily="18" charset="0"/>
              </a:rPr>
              <a:t>  </a:t>
            </a:r>
            <a:r>
              <a:rPr lang="en-US" altLang="en-US" sz="2400" dirty="0" err="1">
                <a:latin typeface="Times New Roman" panose="02020603050405020304" pitchFamily="18" charset="0"/>
              </a:rPr>
              <a:t>Tạo</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môi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trường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thuận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lợi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để</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đội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ngũ</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Bác</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sỹ</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trẻ</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mới</a:t>
            </a:r>
            <a:r>
              <a:rPr lang="en-US" altLang="en-US" sz="2400" dirty="0">
                <a:latin typeface="Times New Roman" panose="02020603050405020304" pitchFamily="18" charset="0"/>
              </a:rPr>
              <a:t> ra </a:t>
            </a:r>
            <a:r>
              <a:rPr lang="en-US" altLang="en-US" sz="2400" dirty="0" err="1">
                <a:latin typeface="Times New Roman" panose="02020603050405020304" pitchFamily="18" charset="0"/>
              </a:rPr>
              <a:t>trường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tự</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khẳng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định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bản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thân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tích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lũy</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kinh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nghiệm</a:t>
            </a:r>
            <a:endParaRPr lang="en-US" altLang="en-US" sz="2400" dirty="0">
              <a:latin typeface="Times New Roman" panose="02020603050405020304" pitchFamily="18" charset="0"/>
            </a:endParaRPr>
          </a:p>
          <a:p>
            <a:pPr algn="just" eaLnBrk="1" hangingPunct="1">
              <a:spcBef>
                <a:spcPct val="0"/>
              </a:spcBef>
            </a:pPr>
            <a:r>
              <a:rPr lang="en-US" altLang="en-US" sz="2400" dirty="0">
                <a:latin typeface="Times New Roman" panose="02020603050405020304" pitchFamily="18" charset="0"/>
              </a:rPr>
              <a:t>  </a:t>
            </a:r>
            <a:r>
              <a:rPr lang="en-US" altLang="en-US" sz="2400" dirty="0" err="1">
                <a:latin typeface="Times New Roman" panose="02020603050405020304" pitchFamily="18" charset="0"/>
              </a:rPr>
              <a:t>Giải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quyết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sự</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thiếu</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hụt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về</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nhân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lực</a:t>
            </a:r>
            <a:r>
              <a:rPr lang="en-US" altLang="en-US" sz="2400" dirty="0">
                <a:latin typeface="Times New Roman" panose="02020603050405020304" pitchFamily="18" charset="0"/>
                <a:cs typeface="Times New Roman" panose="02020603050405020304" pitchFamily="18" charset="0"/>
              </a:rPr>
              <a:t>, đ</a:t>
            </a:r>
            <a:r>
              <a:rPr lang="es-CL" altLang="en-US" sz="2400" dirty="0" err="1">
                <a:latin typeface="Times New Roman" panose="02020603050405020304" pitchFamily="18" charset="0"/>
                <a:cs typeface="Times New Roman" panose="02020603050405020304" pitchFamily="18" charset="0"/>
              </a:rPr>
              <a:t>ến</a:t>
            </a:r>
            <a:r>
              <a:rPr lang="es-CL" altLang="en-US" sz="2400" dirty="0">
                <a:latin typeface="Times New Roman" panose="02020603050405020304" pitchFamily="18" charset="0"/>
                <a:cs typeface="Times New Roman" panose="02020603050405020304" pitchFamily="18" charset="0"/>
              </a:rPr>
              <a:t> </a:t>
            </a:r>
            <a:r>
              <a:rPr lang="es-CL" altLang="en-US" sz="2400" dirty="0" err="1">
                <a:latin typeface="Times New Roman" panose="02020603050405020304" pitchFamily="18" charset="0"/>
                <a:cs typeface="Times New Roman" panose="02020603050405020304" pitchFamily="18" charset="0"/>
              </a:rPr>
              <a:t>năm</a:t>
            </a:r>
            <a:r>
              <a:rPr lang="es-CL" altLang="en-US" sz="2400" dirty="0">
                <a:latin typeface="Times New Roman" panose="02020603050405020304" pitchFamily="18" charset="0"/>
                <a:cs typeface="Times New Roman" panose="02020603050405020304" pitchFamily="18" charset="0"/>
              </a:rPr>
              <a:t> 2020 </a:t>
            </a:r>
            <a:r>
              <a:rPr lang="es-CL" altLang="en-US" sz="2400" dirty="0" err="1">
                <a:latin typeface="Times New Roman" panose="02020603050405020304" pitchFamily="18" charset="0"/>
                <a:cs typeface="Times New Roman" panose="02020603050405020304" pitchFamily="18" charset="0"/>
              </a:rPr>
              <a:t>đưa</a:t>
            </a:r>
            <a:r>
              <a:rPr lang="es-CL" altLang="en-US" sz="2400" dirty="0">
                <a:latin typeface="Times New Roman" panose="02020603050405020304" pitchFamily="18" charset="0"/>
                <a:cs typeface="Times New Roman" panose="02020603050405020304" pitchFamily="18" charset="0"/>
              </a:rPr>
              <a:t> </a:t>
            </a:r>
            <a:r>
              <a:rPr lang="es-CL" altLang="en-US" sz="2400" dirty="0" err="1">
                <a:latin typeface="Times New Roman" panose="02020603050405020304" pitchFamily="18" charset="0"/>
                <a:cs typeface="Times New Roman" panose="02020603050405020304" pitchFamily="18" charset="0"/>
              </a:rPr>
              <a:t>khoảng</a:t>
            </a:r>
            <a:r>
              <a:rPr lang="es-CL" altLang="en-US" sz="2400" dirty="0">
                <a:latin typeface="Times New Roman" panose="02020603050405020304" pitchFamily="18" charset="0"/>
                <a:cs typeface="Times New Roman" panose="02020603050405020304" pitchFamily="18" charset="0"/>
              </a:rPr>
              <a:t> 300-500 </a:t>
            </a:r>
            <a:r>
              <a:rPr lang="es-CL" altLang="en-US" sz="2400" dirty="0" err="1">
                <a:latin typeface="Times New Roman" panose="02020603050405020304" pitchFamily="18" charset="0"/>
                <a:cs typeface="Times New Roman" panose="02020603050405020304" pitchFamily="18" charset="0"/>
              </a:rPr>
              <a:t>bác</a:t>
            </a:r>
            <a:r>
              <a:rPr lang="es-CL" altLang="en-US" sz="2400" dirty="0">
                <a:latin typeface="Times New Roman" panose="02020603050405020304" pitchFamily="18" charset="0"/>
                <a:cs typeface="Times New Roman" panose="02020603050405020304" pitchFamily="18" charset="0"/>
              </a:rPr>
              <a:t> </a:t>
            </a:r>
            <a:r>
              <a:rPr lang="es-CL" altLang="en-US" sz="2400" dirty="0" err="1">
                <a:latin typeface="Times New Roman" panose="02020603050405020304" pitchFamily="18" charset="0"/>
                <a:cs typeface="Times New Roman" panose="02020603050405020304" pitchFamily="18" charset="0"/>
              </a:rPr>
              <a:t>sĩ</a:t>
            </a:r>
            <a:r>
              <a:rPr lang="es-CL" altLang="en-US" sz="2400" dirty="0">
                <a:latin typeface="Times New Roman" panose="02020603050405020304" pitchFamily="18" charset="0"/>
                <a:cs typeface="Times New Roman" panose="02020603050405020304" pitchFamily="18" charset="0"/>
              </a:rPr>
              <a:t> </a:t>
            </a:r>
            <a:r>
              <a:rPr lang="es-CL" altLang="en-US" sz="2400" dirty="0" err="1">
                <a:latin typeface="Times New Roman" panose="02020603050405020304" pitchFamily="18" charset="0"/>
                <a:cs typeface="Times New Roman" panose="02020603050405020304" pitchFamily="18" charset="0"/>
              </a:rPr>
              <a:t>trẻ</a:t>
            </a:r>
            <a:r>
              <a:rPr lang="es-CL" altLang="en-US" sz="2400" dirty="0">
                <a:latin typeface="Times New Roman" panose="02020603050405020304" pitchFamily="18" charset="0"/>
                <a:cs typeface="Times New Roman" panose="02020603050405020304" pitchFamily="18" charset="0"/>
              </a:rPr>
              <a:t> </a:t>
            </a:r>
            <a:r>
              <a:rPr lang="es-CL" altLang="en-US" sz="2400" dirty="0" err="1">
                <a:latin typeface="Times New Roman" panose="02020603050405020304" pitchFamily="18" charset="0"/>
                <a:cs typeface="Times New Roman" panose="02020603050405020304" pitchFamily="18" charset="0"/>
              </a:rPr>
              <a:t>được</a:t>
            </a:r>
            <a:r>
              <a:rPr lang="es-CL" altLang="en-US" sz="2400" dirty="0">
                <a:latin typeface="Times New Roman" panose="02020603050405020304" pitchFamily="18" charset="0"/>
                <a:cs typeface="Times New Roman" panose="02020603050405020304" pitchFamily="18" charset="0"/>
              </a:rPr>
              <a:t> </a:t>
            </a:r>
            <a:r>
              <a:rPr lang="es-CL" altLang="en-US" sz="2400" dirty="0" err="1">
                <a:latin typeface="Times New Roman" panose="02020603050405020304" pitchFamily="18" charset="0"/>
                <a:cs typeface="Times New Roman" panose="02020603050405020304" pitchFamily="18" charset="0"/>
              </a:rPr>
              <a:t>đào</a:t>
            </a:r>
            <a:r>
              <a:rPr lang="es-CL" altLang="en-US" sz="2400" dirty="0">
                <a:latin typeface="Times New Roman" panose="02020603050405020304" pitchFamily="18" charset="0"/>
                <a:cs typeface="Times New Roman" panose="02020603050405020304" pitchFamily="18" charset="0"/>
              </a:rPr>
              <a:t> </a:t>
            </a:r>
            <a:r>
              <a:rPr lang="es-CL" altLang="en-US" sz="2400" dirty="0" err="1">
                <a:latin typeface="Times New Roman" panose="02020603050405020304" pitchFamily="18" charset="0"/>
                <a:cs typeface="Times New Roman" panose="02020603050405020304" pitchFamily="18" charset="0"/>
              </a:rPr>
              <a:t>tạo</a:t>
            </a:r>
            <a:r>
              <a:rPr lang="es-CL" altLang="en-US" sz="2400" dirty="0">
                <a:latin typeface="Times New Roman" panose="02020603050405020304" pitchFamily="18" charset="0"/>
                <a:cs typeface="Times New Roman" panose="02020603050405020304" pitchFamily="18" charset="0"/>
              </a:rPr>
              <a:t> </a:t>
            </a:r>
            <a:r>
              <a:rPr lang="es-CL" altLang="en-US" sz="2400" dirty="0" err="1">
                <a:latin typeface="Times New Roman" panose="02020603050405020304" pitchFamily="18" charset="0"/>
                <a:cs typeface="Times New Roman" panose="02020603050405020304" pitchFamily="18" charset="0"/>
              </a:rPr>
              <a:t>trình</a:t>
            </a:r>
            <a:r>
              <a:rPr lang="es-CL" altLang="en-US" sz="2400" dirty="0">
                <a:latin typeface="Times New Roman" panose="02020603050405020304" pitchFamily="18" charset="0"/>
                <a:cs typeface="Times New Roman" panose="02020603050405020304" pitchFamily="18" charset="0"/>
              </a:rPr>
              <a:t> </a:t>
            </a:r>
            <a:r>
              <a:rPr lang="es-CL" altLang="en-US" sz="2400" dirty="0" err="1">
                <a:latin typeface="Times New Roman" panose="02020603050405020304" pitchFamily="18" charset="0"/>
                <a:cs typeface="Times New Roman" panose="02020603050405020304" pitchFamily="18" charset="0"/>
              </a:rPr>
              <a:t>độ</a:t>
            </a:r>
            <a:r>
              <a:rPr lang="es-CL" altLang="en-US" sz="2400" dirty="0">
                <a:latin typeface="Times New Roman" panose="02020603050405020304" pitchFamily="18" charset="0"/>
                <a:cs typeface="Times New Roman" panose="02020603050405020304" pitchFamily="18" charset="0"/>
              </a:rPr>
              <a:t> CKI </a:t>
            </a:r>
            <a:r>
              <a:rPr lang="es-CL" altLang="en-US" sz="2400" dirty="0" err="1">
                <a:latin typeface="Times New Roman" panose="02020603050405020304" pitchFamily="18" charset="0"/>
                <a:cs typeface="Times New Roman" panose="02020603050405020304" pitchFamily="18" charset="0"/>
              </a:rPr>
              <a:t>về</a:t>
            </a:r>
            <a:r>
              <a:rPr lang="es-CL" altLang="en-US" sz="2400" dirty="0">
                <a:latin typeface="Times New Roman" panose="02020603050405020304" pitchFamily="18" charset="0"/>
                <a:cs typeface="Times New Roman" panose="02020603050405020304" pitchFamily="18" charset="0"/>
              </a:rPr>
              <a:t> </a:t>
            </a:r>
            <a:r>
              <a:rPr lang="es-CL" altLang="en-US" sz="2400" dirty="0" err="1">
                <a:latin typeface="Times New Roman" panose="02020603050405020304" pitchFamily="18" charset="0"/>
                <a:cs typeface="Times New Roman" panose="02020603050405020304" pitchFamily="18" charset="0"/>
              </a:rPr>
              <a:t>công</a:t>
            </a:r>
            <a:r>
              <a:rPr lang="es-CL" altLang="en-US" sz="2400" dirty="0">
                <a:latin typeface="Times New Roman" panose="02020603050405020304" pitchFamily="18" charset="0"/>
                <a:cs typeface="Times New Roman" panose="02020603050405020304" pitchFamily="18" charset="0"/>
              </a:rPr>
              <a:t> </a:t>
            </a:r>
            <a:r>
              <a:rPr lang="es-CL" altLang="en-US" sz="2400" dirty="0" err="1">
                <a:latin typeface="Times New Roman" panose="02020603050405020304" pitchFamily="18" charset="0"/>
                <a:cs typeface="Times New Roman" panose="02020603050405020304" pitchFamily="18" charset="0"/>
              </a:rPr>
              <a:t>tác</a:t>
            </a:r>
            <a:r>
              <a:rPr lang="es-CL" altLang="en-US" sz="2400" dirty="0">
                <a:latin typeface="Times New Roman" panose="02020603050405020304" pitchFamily="18" charset="0"/>
                <a:cs typeface="Times New Roman" panose="02020603050405020304" pitchFamily="18" charset="0"/>
              </a:rPr>
              <a:t> </a:t>
            </a:r>
            <a:r>
              <a:rPr lang="es-CL" altLang="en-US" sz="2400" dirty="0" err="1">
                <a:latin typeface="Times New Roman" panose="02020603050405020304" pitchFamily="18" charset="0"/>
                <a:cs typeface="Times New Roman" panose="02020603050405020304" pitchFamily="18" charset="0"/>
              </a:rPr>
              <a:t>tại</a:t>
            </a:r>
            <a:r>
              <a:rPr lang="es-CL" altLang="en-US" sz="2400" dirty="0">
                <a:latin typeface="Times New Roman" panose="02020603050405020304" pitchFamily="18" charset="0"/>
                <a:cs typeface="Times New Roman" panose="02020603050405020304" pitchFamily="18" charset="0"/>
              </a:rPr>
              <a:t> </a:t>
            </a:r>
            <a:r>
              <a:rPr lang="es-CL" altLang="en-US" sz="2400" dirty="0" err="1">
                <a:latin typeface="Times New Roman" panose="02020603050405020304" pitchFamily="18" charset="0"/>
                <a:cs typeface="Times New Roman" panose="02020603050405020304" pitchFamily="18" charset="0"/>
              </a:rPr>
              <a:t>huyện</a:t>
            </a:r>
            <a:r>
              <a:rPr lang="es-CL" altLang="en-US" sz="2400" dirty="0">
                <a:latin typeface="Times New Roman" panose="02020603050405020304" pitchFamily="18" charset="0"/>
                <a:cs typeface="Times New Roman" panose="02020603050405020304" pitchFamily="18" charset="0"/>
              </a:rPr>
              <a:t> </a:t>
            </a:r>
            <a:r>
              <a:rPr lang="es-CL" altLang="en-US" sz="2400" dirty="0" err="1">
                <a:latin typeface="Times New Roman" panose="02020603050405020304" pitchFamily="18" charset="0"/>
                <a:cs typeface="Times New Roman" panose="02020603050405020304" pitchFamily="18" charset="0"/>
              </a:rPr>
              <a:t>khó</a:t>
            </a:r>
            <a:r>
              <a:rPr lang="es-CL" altLang="en-US" sz="2400" dirty="0">
                <a:latin typeface="Times New Roman" panose="02020603050405020304" pitchFamily="18" charset="0"/>
                <a:cs typeface="Times New Roman" panose="02020603050405020304" pitchFamily="18" charset="0"/>
              </a:rPr>
              <a:t> </a:t>
            </a:r>
            <a:r>
              <a:rPr lang="es-CL" altLang="en-US" sz="2400" dirty="0" err="1">
                <a:latin typeface="Times New Roman" panose="02020603050405020304" pitchFamily="18" charset="0"/>
                <a:cs typeface="Times New Roman" panose="02020603050405020304" pitchFamily="18" charset="0"/>
              </a:rPr>
              <a:t>khăn</a:t>
            </a:r>
            <a:endParaRPr lang="es-CL" altLang="en-US" sz="2400" dirty="0">
              <a:latin typeface="Times New Roman" panose="02020603050405020304" pitchFamily="18" charset="0"/>
              <a:cs typeface="Times New Roman" panose="02020603050405020304" pitchFamily="18" charset="0"/>
            </a:endParaRPr>
          </a:p>
          <a:p>
            <a:pPr algn="just" eaLnBrk="1" hangingPunct="1">
              <a:spcBef>
                <a:spcPct val="0"/>
              </a:spcBef>
            </a:pPr>
            <a:r>
              <a:rPr lang="en-US" altLang="en-US" sz="2400" dirty="0">
                <a:latin typeface="Times New Roman" panose="02020603050405020304" pitchFamily="18" charset="0"/>
              </a:rPr>
              <a:t>  </a:t>
            </a:r>
            <a:r>
              <a:rPr lang="en-US" altLang="en-US" sz="2400" dirty="0" err="1">
                <a:latin typeface="Times New Roman" panose="02020603050405020304" pitchFamily="18" charset="0"/>
              </a:rPr>
              <a:t>Tạo</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mô</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hình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để</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địa</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phương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chủ</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động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xây</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dựng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chế</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độ</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chính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sách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phù</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hợp</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nhằm</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khuyến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khích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phát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triển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duy</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trì</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nguồn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nhân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lực</a:t>
            </a:r>
            <a:r>
              <a:rPr lang="en-US" altLang="en-US" sz="2400" dirty="0">
                <a:latin typeface="Times New Roman" panose="02020603050405020304" pitchFamily="18" charset="0"/>
              </a:rPr>
              <a:t> </a:t>
            </a:r>
          </a:p>
          <a:p>
            <a:pPr algn="just" eaLnBrk="1" hangingPunct="1">
              <a:spcBef>
                <a:spcPct val="0"/>
              </a:spcBef>
            </a:pPr>
            <a:r>
              <a:rPr lang="en-US" altLang="en-US" sz="2400" dirty="0">
                <a:latin typeface="Times New Roman" panose="02020603050405020304" pitchFamily="18" charset="0"/>
              </a:rPr>
              <a:t>  </a:t>
            </a:r>
            <a:r>
              <a:rPr lang="en-US" altLang="en-US" sz="2400" dirty="0" err="1">
                <a:latin typeface="Times New Roman" panose="02020603050405020304" pitchFamily="18" charset="0"/>
              </a:rPr>
              <a:t>Góp</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phần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giảm</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tải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cho</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các</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cơ</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sở</a:t>
            </a:r>
            <a:r>
              <a:rPr lang="en-US" altLang="en-US" sz="2400" dirty="0">
                <a:latin typeface="Times New Roman" panose="02020603050405020304" pitchFamily="18" charset="0"/>
              </a:rPr>
              <a:t> y </a:t>
            </a:r>
            <a:r>
              <a:rPr lang="en-US" altLang="en-US" sz="2400" dirty="0" err="1">
                <a:latin typeface="Times New Roman" panose="02020603050405020304" pitchFamily="18" charset="0"/>
              </a:rPr>
              <a:t>tế</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tuyến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trên</a:t>
            </a:r>
            <a:r>
              <a:rPr lang="en-US" altLang="en-US" sz="2400" dirty="0">
                <a:latin typeface="Times New Roman" panose="02020603050405020304" pitchFamily="18" charset="0"/>
              </a:rPr>
              <a:t>.</a:t>
            </a:r>
          </a:p>
          <a:p>
            <a:pPr algn="just" eaLnBrk="1" hangingPunct="1">
              <a:buClr>
                <a:schemeClr val="tx2"/>
              </a:buClr>
              <a:buFontTx/>
              <a:buNone/>
            </a:pPr>
            <a:endParaRPr lang="en-US" altLang="vi-VN" sz="2400" dirty="0">
              <a:solidFill>
                <a:srgbClr val="FF0066"/>
              </a:solidFill>
              <a:latin typeface="Times New Roman" panose="02020603050405020304" pitchFamily="18" charset="0"/>
            </a:endParaRPr>
          </a:p>
          <a:p>
            <a:pPr algn="just" eaLnBrk="1" hangingPunct="1">
              <a:buClr>
                <a:schemeClr val="tx2"/>
              </a:buClr>
              <a:buFontTx/>
              <a:buNone/>
            </a:pPr>
            <a:endParaRPr lang="en-US" altLang="vi-VN" sz="2800" b="1" dirty="0">
              <a:latin typeface="Times New Roman" panose="02020603050405020304" pitchFamily="18" charset="0"/>
            </a:endParaRPr>
          </a:p>
        </p:txBody>
      </p:sp>
      <p:sp>
        <p:nvSpPr>
          <p:cNvPr id="5" name="Title 1">
            <a:extLst>
              <a:ext uri="{FF2B5EF4-FFF2-40B4-BE49-F238E27FC236}">
                <a16:creationId xmlns:a16="http://schemas.microsoft.com/office/drawing/2014/main" xmlns="" id="{EE1BE488-348B-4B14-8CC1-2D05720BC0F9}"/>
              </a:ext>
            </a:extLst>
          </p:cNvPr>
          <p:cNvSpPr txBox="1">
            <a:spLocks/>
          </p:cNvSpPr>
          <p:nvPr/>
        </p:nvSpPr>
        <p:spPr>
          <a:xfrm>
            <a:off x="304800" y="0"/>
            <a:ext cx="82296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s-CL" sz="3600" b="1" kern="0">
                <a:solidFill>
                  <a:srgbClr val="FE0000"/>
                </a:solidFill>
                <a:latin typeface="Times New Roman" pitchFamily="18" charset="0"/>
                <a:cs typeface="Times New Roman" pitchFamily="18" charset="0"/>
              </a:rPr>
              <a:t>Thông tin chung</a:t>
            </a:r>
            <a:endParaRPr lang="vi-VN" sz="3600" ker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xmlns="" id="{C3BB0F02-A047-4E1E-A11C-B99ACC066802}"/>
              </a:ext>
            </a:extLst>
          </p:cNvPr>
          <p:cNvSpPr>
            <a:spLocks noGrp="1" noChangeArrowheads="1"/>
          </p:cNvSpPr>
          <p:nvPr>
            <p:ph idx="1"/>
          </p:nvPr>
        </p:nvSpPr>
        <p:spPr>
          <a:xfrm>
            <a:off x="32359" y="304800"/>
            <a:ext cx="9151938" cy="6553199"/>
          </a:xfrm>
        </p:spPr>
        <p:txBody>
          <a:bodyPr/>
          <a:lstStyle/>
          <a:p>
            <a:pPr eaLnBrk="1" hangingPunct="1">
              <a:spcBef>
                <a:spcPct val="0"/>
              </a:spcBef>
              <a:buFontTx/>
              <a:buNone/>
            </a:pPr>
            <a:r>
              <a:rPr lang="en-US" altLang="en-US" sz="2800" b="1" dirty="0">
                <a:solidFill>
                  <a:srgbClr val="7030A0"/>
                </a:solidFill>
                <a:latin typeface="Times New Roman" panose="02020603050405020304" pitchFamily="18" charset="0"/>
              </a:rPr>
              <a:t>4. </a:t>
            </a:r>
            <a:r>
              <a:rPr lang="en-US" altLang="en-US" sz="2800" b="1" dirty="0" err="1">
                <a:solidFill>
                  <a:srgbClr val="7030A0"/>
                </a:solidFill>
                <a:latin typeface="Times New Roman" panose="02020603050405020304" pitchFamily="18" charset="0"/>
              </a:rPr>
              <a:t>Nội</a:t>
            </a:r>
            <a:r>
              <a:rPr lang="en-US" altLang="en-US" sz="2800" b="1" dirty="0">
                <a:solidFill>
                  <a:srgbClr val="7030A0"/>
                </a:solidFill>
                <a:latin typeface="Times New Roman" panose="02020603050405020304" pitchFamily="18" charset="0"/>
              </a:rPr>
              <a:t> dung</a:t>
            </a:r>
          </a:p>
          <a:p>
            <a:pPr marL="0" indent="0" algn="just" eaLnBrk="1" hangingPunct="1">
              <a:spcBef>
                <a:spcPct val="0"/>
              </a:spcBef>
              <a:buClr>
                <a:srgbClr val="FF9900"/>
              </a:buClr>
              <a:buNone/>
            </a:pPr>
            <a:r>
              <a:rPr lang="en-US" altLang="en-US" sz="2800" dirty="0">
                <a:solidFill>
                  <a:srgbClr val="CC6600"/>
                </a:solidFill>
                <a:latin typeface="Times New Roman" panose="02020603050405020304" pitchFamily="18" charset="0"/>
              </a:rPr>
              <a:t>4.1. </a:t>
            </a:r>
            <a:r>
              <a:rPr lang="en-US" altLang="en-US" sz="2800" dirty="0" err="1">
                <a:solidFill>
                  <a:srgbClr val="CC6600"/>
                </a:solidFill>
                <a:latin typeface="Times New Roman" panose="02020603050405020304" pitchFamily="18" charset="0"/>
              </a:rPr>
              <a:t>Đối</a:t>
            </a:r>
            <a:r>
              <a:rPr lang="en-US" altLang="en-US" sz="2800" dirty="0">
                <a:solidFill>
                  <a:srgbClr val="CC6600"/>
                </a:solidFill>
                <a:latin typeface="Times New Roman" panose="02020603050405020304" pitchFamily="18" charset="0"/>
              </a:rPr>
              <a:t> t</a:t>
            </a:r>
            <a:r>
              <a:rPr lang="vi-VN" altLang="en-US" sz="2800" dirty="0">
                <a:solidFill>
                  <a:srgbClr val="CC6600"/>
                </a:solidFill>
                <a:latin typeface="Times New Roman" panose="02020603050405020304" pitchFamily="18" charset="0"/>
              </a:rPr>
              <a:t>ượng áp dụng</a:t>
            </a:r>
            <a:endParaRPr lang="en-US" altLang="en-US" sz="2800" dirty="0">
              <a:solidFill>
                <a:srgbClr val="CC6600"/>
              </a:solidFill>
              <a:latin typeface="Times New Roman" panose="02020603050405020304" pitchFamily="18" charset="0"/>
            </a:endParaRPr>
          </a:p>
          <a:p>
            <a:pPr marL="0" indent="0" algn="just" eaLnBrk="1" hangingPunct="1">
              <a:spcBef>
                <a:spcPct val="0"/>
              </a:spcBef>
              <a:buClr>
                <a:srgbClr val="FF9900"/>
              </a:buClr>
              <a:buNone/>
              <a:defRPr/>
            </a:pPr>
            <a:r>
              <a:rPr lang="en-US" altLang="en-US" sz="2400" dirty="0">
                <a:latin typeface="Times New Roman" panose="02020603050405020304" pitchFamily="18" charset="0"/>
              </a:rPr>
              <a:t>	* </a:t>
            </a:r>
            <a:r>
              <a:rPr lang="en-US" altLang="en-US" sz="2400" dirty="0" err="1">
                <a:latin typeface="Times New Roman" panose="02020603050405020304" pitchFamily="18" charset="0"/>
              </a:rPr>
              <a:t>Với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Bác</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sỹ</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vừa</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tốt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nghiệp</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Khá</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Giỏi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tại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các</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Trường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nếu</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tình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nguyện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tham</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gia</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Dự</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án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sẽ</a:t>
            </a:r>
            <a:r>
              <a:rPr lang="en-US" altLang="en-US" sz="2400" dirty="0">
                <a:latin typeface="Times New Roman" panose="02020603050405020304" pitchFamily="18" charset="0"/>
              </a:rPr>
              <a:t> đ</a:t>
            </a:r>
            <a:r>
              <a:rPr kumimoji="0" lang="vi-VN"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ược tuyển dụng thành viên chức các bệnh viện tuyến Trung ương</a:t>
            </a:r>
            <a:r>
              <a:rPr kumimoji="0" lang="en-US"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alt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Bộ</a:t>
            </a:r>
            <a:r>
              <a:rPr kumimoji="0" lang="en-GB"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alt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trưởng</a:t>
            </a:r>
            <a:r>
              <a:rPr kumimoji="0" lang="en-GB"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BYT </a:t>
            </a:r>
            <a:r>
              <a:rPr kumimoji="0" lang="en-GB" alt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ra</a:t>
            </a:r>
            <a:r>
              <a:rPr kumimoji="0" lang="en-GB"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alt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quyết</a:t>
            </a:r>
            <a:r>
              <a:rPr kumimoji="0" lang="en-GB"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alt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định</a:t>
            </a:r>
            <a:r>
              <a:rPr kumimoji="0" lang="en-GB"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alt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trúng</a:t>
            </a:r>
            <a:r>
              <a:rPr kumimoji="0" lang="en-GB"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alt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tuyển</a:t>
            </a:r>
            <a:r>
              <a:rPr kumimoji="0" lang="en-GB"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alt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đặc</a:t>
            </a:r>
            <a:r>
              <a:rPr kumimoji="0" lang="en-GB"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alt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cách</a:t>
            </a:r>
            <a:r>
              <a:rPr kumimoji="0" lang="en-GB"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CKI, </a:t>
            </a:r>
            <a:r>
              <a:rPr kumimoji="0" lang="en-GB" alt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không</a:t>
            </a:r>
            <a:r>
              <a:rPr kumimoji="0" lang="en-GB"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alt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phải</a:t>
            </a:r>
            <a:r>
              <a:rPr kumimoji="0" lang="en-GB"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alt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thi</a:t>
            </a:r>
            <a:r>
              <a:rPr kumimoji="0" lang="en-GB"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alt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đào</a:t>
            </a:r>
            <a:r>
              <a:rPr kumimoji="0" lang="en-GB"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alt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tạo</a:t>
            </a:r>
            <a:r>
              <a:rPr kumimoji="0" lang="en-GB"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24 </a:t>
            </a:r>
            <a:r>
              <a:rPr kumimoji="0" lang="en-GB" alt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tháng</a:t>
            </a:r>
            <a:r>
              <a:rPr kumimoji="0" lang="en-GB"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alt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theo</a:t>
            </a:r>
            <a:r>
              <a:rPr kumimoji="0" lang="en-GB"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alt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hình</a:t>
            </a:r>
            <a:r>
              <a:rPr kumimoji="0" lang="en-GB"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alt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thức</a:t>
            </a:r>
            <a:r>
              <a:rPr kumimoji="0" lang="en-GB"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alt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cầm</a:t>
            </a:r>
            <a:r>
              <a:rPr kumimoji="0" lang="en-GB"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alt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tay</a:t>
            </a:r>
            <a:r>
              <a:rPr kumimoji="0" lang="en-GB"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alt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chỉ</a:t>
            </a:r>
            <a:r>
              <a:rPr kumimoji="0" lang="en-GB"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alt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việc</a:t>
            </a:r>
            <a:r>
              <a:rPr kumimoji="0" lang="en-GB"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alt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như</a:t>
            </a:r>
            <a:r>
              <a:rPr kumimoji="0" lang="en-GB"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BSNT). </a:t>
            </a:r>
            <a:r>
              <a:rPr kumimoji="0" lang="en-GB" alt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Tốt</a:t>
            </a:r>
            <a:r>
              <a:rPr lang="en-GB" altLang="en-US" sz="2400" dirty="0">
                <a:solidFill>
                  <a:srgbClr val="000000"/>
                </a:solidFill>
                <a:latin typeface="Times New Roman" panose="02020603050405020304" pitchFamily="18" charset="0"/>
                <a:cs typeface="Times New Roman" panose="02020603050405020304" pitchFamily="18" charset="0"/>
              </a:rPr>
              <a:t> </a:t>
            </a:r>
            <a:r>
              <a:rPr lang="en-GB" altLang="en-US" sz="2400" dirty="0" err="1">
                <a:solidFill>
                  <a:srgbClr val="000000"/>
                </a:solidFill>
                <a:latin typeface="Times New Roman" panose="02020603050405020304" pitchFamily="18" charset="0"/>
                <a:cs typeface="Times New Roman" panose="02020603050405020304" pitchFamily="18" charset="0"/>
              </a:rPr>
              <a:t>nghiệp</a:t>
            </a:r>
            <a:r>
              <a:rPr lang="en-GB" altLang="en-US" sz="2400" dirty="0">
                <a:solidFill>
                  <a:srgbClr val="000000"/>
                </a:solidFill>
                <a:latin typeface="Times New Roman" panose="02020603050405020304" pitchFamily="18" charset="0"/>
                <a:cs typeface="Times New Roman" panose="02020603050405020304" pitchFamily="18" charset="0"/>
              </a:rPr>
              <a:t> </a:t>
            </a:r>
            <a:r>
              <a:rPr lang="en-GB" altLang="en-US" sz="2400" dirty="0" err="1">
                <a:solidFill>
                  <a:srgbClr val="000000"/>
                </a:solidFill>
                <a:latin typeface="Times New Roman" panose="02020603050405020304" pitchFamily="18" charset="0"/>
                <a:cs typeface="Times New Roman" panose="02020603050405020304" pitchFamily="18" charset="0"/>
              </a:rPr>
              <a:t>cấp</a:t>
            </a:r>
            <a:r>
              <a:rPr lang="en-GB" altLang="en-US" sz="2400" dirty="0">
                <a:solidFill>
                  <a:srgbClr val="000000"/>
                </a:solidFill>
                <a:latin typeface="Times New Roman" panose="02020603050405020304" pitchFamily="18" charset="0"/>
                <a:cs typeface="Times New Roman" panose="02020603050405020304" pitchFamily="18" charset="0"/>
              </a:rPr>
              <a:t> </a:t>
            </a:r>
            <a:r>
              <a:rPr lang="en-GB" altLang="en-US" sz="2400" dirty="0" err="1">
                <a:solidFill>
                  <a:srgbClr val="000000"/>
                </a:solidFill>
                <a:latin typeface="Times New Roman" panose="02020603050405020304" pitchFamily="18" charset="0"/>
                <a:cs typeface="Times New Roman" panose="02020603050405020304" pitchFamily="18" charset="0"/>
              </a:rPr>
              <a:t>bằng</a:t>
            </a:r>
            <a:r>
              <a:rPr lang="en-GB" altLang="en-US" sz="2400" dirty="0">
                <a:solidFill>
                  <a:srgbClr val="000000"/>
                </a:solidFill>
                <a:latin typeface="Times New Roman" panose="02020603050405020304" pitchFamily="18" charset="0"/>
                <a:cs typeface="Times New Roman" panose="02020603050405020304" pitchFamily="18" charset="0"/>
              </a:rPr>
              <a:t> CKI </a:t>
            </a:r>
            <a:r>
              <a:rPr lang="en-GB" altLang="en-US" sz="2400" dirty="0" err="1">
                <a:solidFill>
                  <a:srgbClr val="000000"/>
                </a:solidFill>
                <a:latin typeface="Times New Roman" panose="02020603050405020304" pitchFamily="18" charset="0"/>
                <a:cs typeface="Times New Roman" panose="02020603050405020304" pitchFamily="18" charset="0"/>
              </a:rPr>
              <a:t>và</a:t>
            </a:r>
            <a:r>
              <a:rPr lang="en-GB" altLang="en-US" sz="2400" dirty="0">
                <a:solidFill>
                  <a:srgbClr val="000000"/>
                </a:solidFill>
                <a:latin typeface="Times New Roman" panose="02020603050405020304" pitchFamily="18" charset="0"/>
                <a:cs typeface="Times New Roman" panose="02020603050405020304" pitchFamily="18" charset="0"/>
              </a:rPr>
              <a:t> </a:t>
            </a:r>
            <a:r>
              <a:rPr kumimoji="0" lang="es-CL" altLang="en-US" sz="2400" b="1" i="0" u="none" strike="noStrike" kern="0" cap="none" spc="0" normalizeH="0" baseline="0" noProof="0" dirty="0" err="1">
                <a:ln>
                  <a:noFill/>
                </a:ln>
                <a:solidFill>
                  <a:srgbClr val="FE0000"/>
                </a:solidFill>
                <a:effectLst/>
                <a:uLnTx/>
                <a:uFillTx/>
                <a:latin typeface="Times New Roman" panose="02020603050405020304" pitchFamily="18" charset="0"/>
                <a:ea typeface="+mn-ea"/>
                <a:cs typeface="Times New Roman" panose="02020603050405020304" pitchFamily="18" charset="0"/>
              </a:rPr>
              <a:t>cấp</a:t>
            </a:r>
            <a:r>
              <a:rPr kumimoji="0" lang="es-CL" altLang="en-US" sz="2400" b="1" i="0" u="none" strike="noStrike" kern="0" cap="none" spc="0" normalizeH="0" baseline="0" noProof="0" dirty="0">
                <a:ln>
                  <a:noFill/>
                </a:ln>
                <a:solidFill>
                  <a:srgbClr val="FE0000"/>
                </a:solidFill>
                <a:effectLst/>
                <a:uLnTx/>
                <a:uFillTx/>
                <a:latin typeface="Times New Roman" panose="02020603050405020304" pitchFamily="18" charset="0"/>
                <a:ea typeface="+mn-ea"/>
                <a:cs typeface="Times New Roman" panose="02020603050405020304" pitchFamily="18" charset="0"/>
              </a:rPr>
              <a:t> </a:t>
            </a:r>
            <a:r>
              <a:rPr kumimoji="0" lang="es-CL" altLang="en-US" sz="2400" b="1" i="0" u="none" strike="noStrike" kern="0" cap="none" spc="0" normalizeH="0" baseline="0" noProof="0" dirty="0" err="1">
                <a:ln>
                  <a:noFill/>
                </a:ln>
                <a:solidFill>
                  <a:srgbClr val="FE0000"/>
                </a:solidFill>
                <a:effectLst/>
                <a:uLnTx/>
                <a:uFillTx/>
                <a:latin typeface="Times New Roman" panose="02020603050405020304" pitchFamily="18" charset="0"/>
                <a:ea typeface="+mn-ea"/>
                <a:cs typeface="Times New Roman" panose="02020603050405020304" pitchFamily="18" charset="0"/>
              </a:rPr>
              <a:t>chứng</a:t>
            </a:r>
            <a:r>
              <a:rPr kumimoji="0" lang="es-CL" altLang="en-US" sz="2400" b="1" i="0" u="none" strike="noStrike" kern="0" cap="none" spc="0" normalizeH="0" baseline="0" noProof="0" dirty="0">
                <a:ln>
                  <a:noFill/>
                </a:ln>
                <a:solidFill>
                  <a:srgbClr val="FE0000"/>
                </a:solidFill>
                <a:effectLst/>
                <a:uLnTx/>
                <a:uFillTx/>
                <a:latin typeface="Times New Roman" panose="02020603050405020304" pitchFamily="18" charset="0"/>
                <a:ea typeface="+mn-ea"/>
                <a:cs typeface="Times New Roman" panose="02020603050405020304" pitchFamily="18" charset="0"/>
              </a:rPr>
              <a:t> </a:t>
            </a:r>
            <a:r>
              <a:rPr kumimoji="0" lang="es-CL" altLang="en-US" sz="2400" b="1" i="0" u="none" strike="noStrike" kern="0" cap="none" spc="0" normalizeH="0" baseline="0" noProof="0" dirty="0" err="1">
                <a:ln>
                  <a:noFill/>
                </a:ln>
                <a:solidFill>
                  <a:srgbClr val="FE0000"/>
                </a:solidFill>
                <a:effectLst/>
                <a:uLnTx/>
                <a:uFillTx/>
                <a:latin typeface="Times New Roman" panose="02020603050405020304" pitchFamily="18" charset="0"/>
                <a:ea typeface="+mn-ea"/>
                <a:cs typeface="Times New Roman" panose="02020603050405020304" pitchFamily="18" charset="0"/>
              </a:rPr>
              <a:t>chỉ</a:t>
            </a:r>
            <a:r>
              <a:rPr kumimoji="0" lang="es-CL" altLang="en-US" sz="2400" b="1" i="0" u="none" strike="noStrike" kern="0" cap="none" spc="0" normalizeH="0" baseline="0" noProof="0" dirty="0">
                <a:ln>
                  <a:noFill/>
                </a:ln>
                <a:solidFill>
                  <a:srgbClr val="FE0000"/>
                </a:solidFill>
                <a:effectLst/>
                <a:uLnTx/>
                <a:uFillTx/>
                <a:latin typeface="Times New Roman" panose="02020603050405020304" pitchFamily="18" charset="0"/>
                <a:ea typeface="+mn-ea"/>
                <a:cs typeface="Times New Roman" panose="02020603050405020304" pitchFamily="18" charset="0"/>
              </a:rPr>
              <a:t> </a:t>
            </a:r>
            <a:r>
              <a:rPr kumimoji="0" lang="es-CL" altLang="en-US" sz="2400" b="1" i="0" u="none" strike="noStrike" kern="0" cap="none" spc="0" normalizeH="0" baseline="0" noProof="0" dirty="0" err="1">
                <a:ln>
                  <a:noFill/>
                </a:ln>
                <a:solidFill>
                  <a:srgbClr val="FE0000"/>
                </a:solidFill>
                <a:effectLst/>
                <a:uLnTx/>
                <a:uFillTx/>
                <a:latin typeface="Times New Roman" panose="02020603050405020304" pitchFamily="18" charset="0"/>
                <a:ea typeface="+mn-ea"/>
                <a:cs typeface="Times New Roman" panose="02020603050405020304" pitchFamily="18" charset="0"/>
              </a:rPr>
              <a:t>hành</a:t>
            </a:r>
            <a:r>
              <a:rPr kumimoji="0" lang="es-CL" altLang="en-US" sz="2400" b="1" i="0" u="none" strike="noStrike" kern="0" cap="none" spc="0" normalizeH="0" baseline="0" noProof="0" dirty="0">
                <a:ln>
                  <a:noFill/>
                </a:ln>
                <a:solidFill>
                  <a:srgbClr val="FE0000"/>
                </a:solidFill>
                <a:effectLst/>
                <a:uLnTx/>
                <a:uFillTx/>
                <a:latin typeface="Times New Roman" panose="02020603050405020304" pitchFamily="18" charset="0"/>
                <a:ea typeface="+mn-ea"/>
                <a:cs typeface="Times New Roman" panose="02020603050405020304" pitchFamily="18" charset="0"/>
              </a:rPr>
              <a:t> </a:t>
            </a:r>
            <a:r>
              <a:rPr kumimoji="0" lang="es-CL" altLang="en-US" sz="2400" b="1" i="0" u="none" strike="noStrike" kern="0" cap="none" spc="0" normalizeH="0" baseline="0" noProof="0" dirty="0" err="1">
                <a:ln>
                  <a:noFill/>
                </a:ln>
                <a:solidFill>
                  <a:srgbClr val="FE0000"/>
                </a:solidFill>
                <a:effectLst/>
                <a:uLnTx/>
                <a:uFillTx/>
                <a:latin typeface="Times New Roman" panose="02020603050405020304" pitchFamily="18" charset="0"/>
                <a:ea typeface="+mn-ea"/>
                <a:cs typeface="Times New Roman" panose="02020603050405020304" pitchFamily="18" charset="0"/>
              </a:rPr>
              <a:t>nghề</a:t>
            </a:r>
            <a:r>
              <a:rPr kumimoji="0" lang="es-CL" altLang="en-US" sz="2400" b="1" i="0" u="none" strike="noStrike" kern="0" cap="none" spc="0" normalizeH="0" baseline="0" noProof="0" dirty="0">
                <a:ln>
                  <a:noFill/>
                </a:ln>
                <a:solidFill>
                  <a:srgbClr val="FE0000"/>
                </a:solidFill>
                <a:effectLst/>
                <a:uLnTx/>
                <a:uFillTx/>
                <a:latin typeface="Times New Roman" panose="02020603050405020304" pitchFamily="18" charset="0"/>
                <a:ea typeface="+mn-ea"/>
                <a:cs typeface="Times New Roman" panose="02020603050405020304" pitchFamily="18" charset="0"/>
              </a:rPr>
              <a:t>.</a:t>
            </a:r>
            <a:r>
              <a:rPr kumimoji="0" lang="en-US" altLang="en-US" sz="2800" b="0" i="0" u="none" strike="noStrike" kern="0" cap="none" spc="0" normalizeH="0" baseline="0" noProof="0" dirty="0">
                <a:ln>
                  <a:noFill/>
                </a:ln>
                <a:solidFill>
                  <a:srgbClr val="CC6600"/>
                </a:solidFill>
                <a:effectLst/>
                <a:uLnTx/>
                <a:uFillTx/>
                <a:latin typeface="Times New Roman" panose="02020603050405020304" pitchFamily="18" charset="0"/>
                <a:ea typeface="+mn-ea"/>
                <a:cs typeface="+mn-cs"/>
              </a:rPr>
              <a:t> </a:t>
            </a:r>
            <a:r>
              <a:rPr kumimoji="0" lang="en-US" altLang="en-US" sz="2400" b="0" i="0" u="none" strike="noStrike" kern="0" cap="none" spc="0" normalizeH="0" baseline="0" noProof="0" dirty="0" err="1">
                <a:ln>
                  <a:noFill/>
                </a:ln>
                <a:solidFill>
                  <a:srgbClr val="CC6600"/>
                </a:solidFill>
                <a:effectLst/>
                <a:uLnTx/>
                <a:uFillTx/>
                <a:latin typeface="Times New Roman" panose="02020603050405020304" pitchFamily="18" charset="0"/>
                <a:ea typeface="+mn-ea"/>
                <a:cs typeface="+mn-cs"/>
              </a:rPr>
              <a:t>Về</a:t>
            </a:r>
            <a:r>
              <a:rPr kumimoji="0" lang="en-US" altLang="en-US" sz="2400" b="0" i="0" u="none" strike="noStrike" kern="0" cap="none" spc="0" normalizeH="0" baseline="0" noProof="0" dirty="0">
                <a:ln>
                  <a:noFill/>
                </a:ln>
                <a:solidFill>
                  <a:srgbClr val="CC6600"/>
                </a:solidFill>
                <a:effectLst/>
                <a:uLnTx/>
                <a:uFillTx/>
                <a:latin typeface="Times New Roman" panose="02020603050405020304" pitchFamily="18" charset="0"/>
                <a:ea typeface="+mn-ea"/>
                <a:cs typeface="+mn-cs"/>
              </a:rPr>
              <a:t> </a:t>
            </a:r>
            <a:r>
              <a:rPr kumimoji="0" lang="en-US" altLang="en-US" sz="2400" b="0" i="0" u="none" strike="noStrike" kern="0" cap="none" spc="0" normalizeH="0" baseline="0" noProof="0" dirty="0" err="1">
                <a:ln>
                  <a:noFill/>
                </a:ln>
                <a:solidFill>
                  <a:srgbClr val="CC6600"/>
                </a:solidFill>
                <a:effectLst/>
                <a:uLnTx/>
                <a:uFillTx/>
                <a:latin typeface="Times New Roman" panose="02020603050405020304" pitchFamily="18" charset="0"/>
                <a:ea typeface="+mn-ea"/>
                <a:cs typeface="+mn-cs"/>
              </a:rPr>
              <a:t>công</a:t>
            </a:r>
            <a:r>
              <a:rPr kumimoji="0" lang="en-US" altLang="en-US" sz="2400" b="0" i="0" u="none" strike="noStrike" kern="0" cap="none" spc="0" normalizeH="0" baseline="0" noProof="0" dirty="0">
                <a:ln>
                  <a:noFill/>
                </a:ln>
                <a:solidFill>
                  <a:srgbClr val="CC6600"/>
                </a:solidFill>
                <a:effectLst/>
                <a:uLnTx/>
                <a:uFillTx/>
                <a:latin typeface="Times New Roman" panose="02020603050405020304" pitchFamily="18" charset="0"/>
                <a:ea typeface="+mn-ea"/>
                <a:cs typeface="+mn-cs"/>
              </a:rPr>
              <a:t> </a:t>
            </a:r>
            <a:r>
              <a:rPr kumimoji="0" lang="en-US" altLang="en-US" sz="2400" b="0" i="0" u="none" strike="noStrike" kern="0" cap="none" spc="0" normalizeH="0" baseline="0" noProof="0" dirty="0" err="1">
                <a:ln>
                  <a:noFill/>
                </a:ln>
                <a:solidFill>
                  <a:srgbClr val="CC6600"/>
                </a:solidFill>
                <a:effectLst/>
                <a:uLnTx/>
                <a:uFillTx/>
                <a:latin typeface="Times New Roman" panose="02020603050405020304" pitchFamily="18" charset="0"/>
                <a:ea typeface="+mn-ea"/>
                <a:cs typeface="+mn-cs"/>
              </a:rPr>
              <a:t>tác</a:t>
            </a:r>
            <a:r>
              <a:rPr kumimoji="0" lang="en-US" altLang="en-US" sz="2400" b="0" i="0" u="none" strike="noStrike" kern="0" cap="none" spc="0" normalizeH="0" baseline="0" noProof="0" dirty="0">
                <a:ln>
                  <a:noFill/>
                </a:ln>
                <a:solidFill>
                  <a:srgbClr val="CC6600"/>
                </a:solidFill>
                <a:effectLst/>
                <a:uLnTx/>
                <a:uFillTx/>
                <a:latin typeface="Times New Roman" panose="02020603050405020304" pitchFamily="18" charset="0"/>
                <a:ea typeface="+mn-ea"/>
                <a:cs typeface="+mn-cs"/>
              </a:rPr>
              <a:t> </a:t>
            </a:r>
            <a:r>
              <a:rPr kumimoji="0" lang="en-US" altLang="en-US" sz="2400" b="0" i="0" u="none" strike="noStrike" kern="0" cap="none" spc="0" normalizeH="0" baseline="0" noProof="0" dirty="0" err="1">
                <a:ln>
                  <a:noFill/>
                </a:ln>
                <a:solidFill>
                  <a:srgbClr val="CC6600"/>
                </a:solidFill>
                <a:effectLst/>
                <a:uLnTx/>
                <a:uFillTx/>
                <a:latin typeface="Times New Roman" panose="02020603050405020304" pitchFamily="18" charset="0"/>
                <a:ea typeface="+mn-ea"/>
                <a:cs typeface="+mn-cs"/>
              </a:rPr>
              <a:t>tình</a:t>
            </a:r>
            <a:r>
              <a:rPr kumimoji="0" lang="en-US" altLang="en-US" sz="2400" b="0" i="0" u="none" strike="noStrike" kern="0" cap="none" spc="0" normalizeH="0" baseline="0" noProof="0" dirty="0">
                <a:ln>
                  <a:noFill/>
                </a:ln>
                <a:solidFill>
                  <a:srgbClr val="CC6600"/>
                </a:solidFill>
                <a:effectLst/>
                <a:uLnTx/>
                <a:uFillTx/>
                <a:latin typeface="Times New Roman" panose="02020603050405020304" pitchFamily="18" charset="0"/>
                <a:ea typeface="+mn-ea"/>
                <a:cs typeface="+mn-cs"/>
              </a:rPr>
              <a:t> </a:t>
            </a:r>
            <a:r>
              <a:rPr kumimoji="0" lang="en-US" altLang="en-US" sz="2400" b="0" i="0" u="none" strike="noStrike" kern="0" cap="none" spc="0" normalizeH="0" baseline="0" noProof="0" dirty="0" err="1">
                <a:ln>
                  <a:noFill/>
                </a:ln>
                <a:solidFill>
                  <a:srgbClr val="CC6600"/>
                </a:solidFill>
                <a:effectLst/>
                <a:uLnTx/>
                <a:uFillTx/>
                <a:latin typeface="Times New Roman" panose="02020603050405020304" pitchFamily="18" charset="0"/>
                <a:ea typeface="+mn-ea"/>
                <a:cs typeface="+mn-cs"/>
              </a:rPr>
              <a:t>nguyện</a:t>
            </a:r>
            <a:r>
              <a:rPr kumimoji="0" lang="en-US" altLang="en-US" sz="2400" b="0" i="0" u="none" strike="noStrike" kern="0" cap="none" spc="0" normalizeH="0" baseline="0" noProof="0" dirty="0">
                <a:ln>
                  <a:noFill/>
                </a:ln>
                <a:solidFill>
                  <a:srgbClr val="CC6600"/>
                </a:solidFill>
                <a:effectLst/>
                <a:uLnTx/>
                <a:uFillTx/>
                <a:latin typeface="Times New Roman" panose="02020603050405020304" pitchFamily="18" charset="0"/>
                <a:ea typeface="+mn-ea"/>
                <a:cs typeface="+mn-cs"/>
              </a:rPr>
              <a:t> (</a:t>
            </a:r>
            <a:r>
              <a:rPr kumimoji="0" lang="en-US" altLang="en-US" sz="2400" b="0" i="0" u="none" strike="noStrike" kern="0" cap="none" spc="0" normalizeH="0" baseline="0" noProof="0" dirty="0" err="1">
                <a:ln>
                  <a:noFill/>
                </a:ln>
                <a:solidFill>
                  <a:srgbClr val="CC6600"/>
                </a:solidFill>
                <a:effectLst/>
                <a:uLnTx/>
                <a:uFillTx/>
                <a:latin typeface="Times New Roman" panose="02020603050405020304" pitchFamily="18" charset="0"/>
                <a:ea typeface="+mn-ea"/>
                <a:cs typeface="+mn-cs"/>
              </a:rPr>
              <a:t>không</a:t>
            </a:r>
            <a:r>
              <a:rPr kumimoji="0" lang="en-US" altLang="en-US" sz="2400" b="0" i="0" u="none" strike="noStrike" kern="0" cap="none" spc="0" normalizeH="0" baseline="0" noProof="0" dirty="0">
                <a:ln>
                  <a:noFill/>
                </a:ln>
                <a:solidFill>
                  <a:srgbClr val="CC6600"/>
                </a:solidFill>
                <a:effectLst/>
                <a:uLnTx/>
                <a:uFillTx/>
                <a:latin typeface="Times New Roman" panose="02020603050405020304" pitchFamily="18" charset="0"/>
                <a:ea typeface="+mn-ea"/>
                <a:cs typeface="+mn-cs"/>
              </a:rPr>
              <a:t> </a:t>
            </a:r>
            <a:r>
              <a:rPr kumimoji="0" lang="en-US" altLang="en-US" sz="2400" b="0" i="0" u="none" strike="noStrike" kern="0" cap="none" spc="0" normalizeH="0" baseline="0" noProof="0" dirty="0" err="1">
                <a:ln>
                  <a:noFill/>
                </a:ln>
                <a:solidFill>
                  <a:srgbClr val="CC6600"/>
                </a:solidFill>
                <a:effectLst/>
                <a:uLnTx/>
                <a:uFillTx/>
                <a:latin typeface="Times New Roman" panose="02020603050405020304" pitchFamily="18" charset="0"/>
                <a:ea typeface="+mn-ea"/>
                <a:cs typeface="+mn-cs"/>
              </a:rPr>
              <a:t>kể</a:t>
            </a:r>
            <a:r>
              <a:rPr kumimoji="0" lang="en-US" altLang="en-US" sz="2400" b="0" i="0" u="none" strike="noStrike" kern="0" cap="none" spc="0" normalizeH="0" baseline="0" noProof="0" dirty="0">
                <a:ln>
                  <a:noFill/>
                </a:ln>
                <a:solidFill>
                  <a:srgbClr val="CC6600"/>
                </a:solidFill>
                <a:effectLst/>
                <a:uLnTx/>
                <a:uFillTx/>
                <a:latin typeface="Times New Roman" panose="02020603050405020304" pitchFamily="18" charset="0"/>
                <a:ea typeface="+mn-ea"/>
                <a:cs typeface="+mn-cs"/>
              </a:rPr>
              <a:t> </a:t>
            </a:r>
            <a:r>
              <a:rPr kumimoji="0" lang="en-US" altLang="en-US" sz="2400" b="0" i="0" u="none" strike="noStrike" kern="0" cap="none" spc="0" normalizeH="0" baseline="0" noProof="0" dirty="0" err="1">
                <a:ln>
                  <a:noFill/>
                </a:ln>
                <a:solidFill>
                  <a:srgbClr val="CC6600"/>
                </a:solidFill>
                <a:effectLst/>
                <a:uLnTx/>
                <a:uFillTx/>
                <a:latin typeface="Times New Roman" panose="02020603050405020304" pitchFamily="18" charset="0"/>
                <a:ea typeface="+mn-ea"/>
                <a:cs typeface="+mn-cs"/>
              </a:rPr>
              <a:t>thời</a:t>
            </a:r>
            <a:r>
              <a:rPr kumimoji="0" lang="en-US" altLang="en-US" sz="2400" b="0" i="0" u="none" strike="noStrike" kern="0" cap="none" spc="0" normalizeH="0" baseline="0" noProof="0" dirty="0">
                <a:ln>
                  <a:noFill/>
                </a:ln>
                <a:solidFill>
                  <a:srgbClr val="CC6600"/>
                </a:solidFill>
                <a:effectLst/>
                <a:uLnTx/>
                <a:uFillTx/>
                <a:latin typeface="Times New Roman" panose="02020603050405020304" pitchFamily="18" charset="0"/>
                <a:ea typeface="+mn-ea"/>
                <a:cs typeface="+mn-cs"/>
              </a:rPr>
              <a:t> </a:t>
            </a:r>
            <a:r>
              <a:rPr kumimoji="0" lang="en-US" altLang="en-US" sz="2400" b="0" i="0" u="none" strike="noStrike" kern="0" cap="none" spc="0" normalizeH="0" baseline="0" noProof="0" dirty="0" err="1">
                <a:ln>
                  <a:noFill/>
                </a:ln>
                <a:solidFill>
                  <a:srgbClr val="CC6600"/>
                </a:solidFill>
                <a:effectLst/>
                <a:uLnTx/>
                <a:uFillTx/>
                <a:latin typeface="Times New Roman" panose="02020603050405020304" pitchFamily="18" charset="0"/>
                <a:ea typeface="+mn-ea"/>
                <a:cs typeface="+mn-cs"/>
              </a:rPr>
              <a:t>gian</a:t>
            </a:r>
            <a:r>
              <a:rPr kumimoji="0" lang="en-US" altLang="en-US" sz="2400" b="0" i="0" u="none" strike="noStrike" kern="0" cap="none" spc="0" normalizeH="0" baseline="0" noProof="0" dirty="0">
                <a:ln>
                  <a:noFill/>
                </a:ln>
                <a:solidFill>
                  <a:srgbClr val="CC6600"/>
                </a:solidFill>
                <a:effectLst/>
                <a:uLnTx/>
                <a:uFillTx/>
                <a:latin typeface="Times New Roman" panose="02020603050405020304" pitchFamily="18" charset="0"/>
                <a:ea typeface="+mn-ea"/>
                <a:cs typeface="+mn-cs"/>
              </a:rPr>
              <a:t> </a:t>
            </a:r>
            <a:r>
              <a:rPr kumimoji="0" lang="en-US" altLang="en-US" sz="2400" b="0" i="0" u="none" strike="noStrike" kern="0" cap="none" spc="0" normalizeH="0" baseline="0" noProof="0" dirty="0" err="1">
                <a:ln>
                  <a:noFill/>
                </a:ln>
                <a:solidFill>
                  <a:srgbClr val="CC6600"/>
                </a:solidFill>
                <a:effectLst/>
                <a:uLnTx/>
                <a:uFillTx/>
                <a:latin typeface="Times New Roman" panose="02020603050405020304" pitchFamily="18" charset="0"/>
                <a:ea typeface="+mn-ea"/>
                <a:cs typeface="+mn-cs"/>
              </a:rPr>
              <a:t>đào</a:t>
            </a:r>
            <a:r>
              <a:rPr kumimoji="0" lang="en-US" altLang="en-US" sz="2400" b="0" i="0" u="none" strike="noStrike" kern="0" cap="none" spc="0" normalizeH="0" baseline="0" noProof="0" dirty="0">
                <a:ln>
                  <a:noFill/>
                </a:ln>
                <a:solidFill>
                  <a:srgbClr val="CC6600"/>
                </a:solidFill>
                <a:effectLst/>
                <a:uLnTx/>
                <a:uFillTx/>
                <a:latin typeface="Times New Roman" panose="02020603050405020304" pitchFamily="18" charset="0"/>
                <a:ea typeface="+mn-ea"/>
                <a:cs typeface="+mn-cs"/>
              </a:rPr>
              <a:t> </a:t>
            </a:r>
            <a:r>
              <a:rPr kumimoji="0" lang="en-US" altLang="en-US" sz="2400" b="0" i="0" u="none" strike="noStrike" kern="0" cap="none" spc="0" normalizeH="0" baseline="0" noProof="0" dirty="0" err="1">
                <a:ln>
                  <a:noFill/>
                </a:ln>
                <a:solidFill>
                  <a:srgbClr val="CC6600"/>
                </a:solidFill>
                <a:effectLst/>
                <a:uLnTx/>
                <a:uFillTx/>
                <a:latin typeface="Times New Roman" panose="02020603050405020304" pitchFamily="18" charset="0"/>
                <a:ea typeface="+mn-ea"/>
                <a:cs typeface="+mn-cs"/>
              </a:rPr>
              <a:t>tạo</a:t>
            </a:r>
            <a:r>
              <a:rPr kumimoji="0" lang="en-US" altLang="en-US" sz="2400" b="0" i="0" u="none" strike="noStrike" kern="0" cap="none" spc="0" normalizeH="0" baseline="0" noProof="0" dirty="0">
                <a:ln>
                  <a:noFill/>
                </a:ln>
                <a:solidFill>
                  <a:srgbClr val="CC6600"/>
                </a:solidFill>
                <a:effectLst/>
                <a:uLnTx/>
                <a:uFillTx/>
                <a:latin typeface="Times New Roman" panose="02020603050405020304" pitchFamily="18" charset="0"/>
                <a:ea typeface="+mn-ea"/>
                <a:cs typeface="+mn-cs"/>
              </a:rPr>
              <a:t>): Nam </a:t>
            </a:r>
            <a:r>
              <a:rPr kumimoji="0" lang="en-US" altLang="en-US" sz="2400" b="0" i="0" u="none" strike="noStrike" kern="0" cap="none" spc="0" normalizeH="0" baseline="0" noProof="0" dirty="0" err="1">
                <a:ln>
                  <a:noFill/>
                </a:ln>
                <a:solidFill>
                  <a:srgbClr val="CC6600"/>
                </a:solidFill>
                <a:effectLst/>
                <a:uLnTx/>
                <a:uFillTx/>
                <a:latin typeface="Times New Roman" panose="02020603050405020304" pitchFamily="18" charset="0"/>
                <a:ea typeface="+mn-ea"/>
                <a:cs typeface="+mn-cs"/>
              </a:rPr>
              <a:t>là</a:t>
            </a:r>
            <a:r>
              <a:rPr kumimoji="0" lang="en-US" altLang="en-US" sz="2400" b="0" i="0" u="none" strike="noStrike" kern="0" cap="none" spc="0" normalizeH="0" baseline="0" noProof="0" dirty="0">
                <a:ln>
                  <a:noFill/>
                </a:ln>
                <a:solidFill>
                  <a:srgbClr val="CC6600"/>
                </a:solidFill>
                <a:effectLst/>
                <a:uLnTx/>
                <a:uFillTx/>
                <a:latin typeface="Times New Roman" panose="02020603050405020304" pitchFamily="18" charset="0"/>
                <a:ea typeface="+mn-ea"/>
                <a:cs typeface="+mn-cs"/>
              </a:rPr>
              <a:t> 03 </a:t>
            </a:r>
            <a:r>
              <a:rPr kumimoji="0" lang="en-US" altLang="en-US" sz="2400" b="0" i="0" u="none" strike="noStrike" kern="0" cap="none" spc="0" normalizeH="0" baseline="0" noProof="0" dirty="0" err="1">
                <a:ln>
                  <a:noFill/>
                </a:ln>
                <a:solidFill>
                  <a:srgbClr val="CC6600"/>
                </a:solidFill>
                <a:effectLst/>
                <a:uLnTx/>
                <a:uFillTx/>
                <a:latin typeface="Times New Roman" panose="02020603050405020304" pitchFamily="18" charset="0"/>
                <a:ea typeface="+mn-ea"/>
                <a:cs typeface="+mn-cs"/>
              </a:rPr>
              <a:t>năm</a:t>
            </a:r>
            <a:r>
              <a:rPr kumimoji="0" lang="en-US" altLang="en-US" sz="2400" b="0" i="0" u="none" strike="noStrike" kern="0" cap="none" spc="0" normalizeH="0" baseline="0" noProof="0" dirty="0">
                <a:ln>
                  <a:noFill/>
                </a:ln>
                <a:solidFill>
                  <a:srgbClr val="CC6600"/>
                </a:solidFill>
                <a:effectLst/>
                <a:uLnTx/>
                <a:uFillTx/>
                <a:latin typeface="Times New Roman" panose="02020603050405020304" pitchFamily="18" charset="0"/>
                <a:ea typeface="+mn-ea"/>
                <a:cs typeface="+mn-cs"/>
              </a:rPr>
              <a:t>, </a:t>
            </a:r>
            <a:r>
              <a:rPr kumimoji="0" lang="en-US" altLang="en-US" sz="2400" b="0" i="0" u="none" strike="noStrike" kern="0" cap="none" spc="0" normalizeH="0" baseline="0" noProof="0" dirty="0" err="1">
                <a:ln>
                  <a:noFill/>
                </a:ln>
                <a:solidFill>
                  <a:srgbClr val="CC6600"/>
                </a:solidFill>
                <a:effectLst/>
                <a:uLnTx/>
                <a:uFillTx/>
                <a:latin typeface="Times New Roman" panose="02020603050405020304" pitchFamily="18" charset="0"/>
                <a:ea typeface="+mn-ea"/>
                <a:cs typeface="+mn-cs"/>
              </a:rPr>
              <a:t>Nữ</a:t>
            </a:r>
            <a:r>
              <a:rPr kumimoji="0" lang="en-US" altLang="en-US" sz="2400" b="0" i="0" u="none" strike="noStrike" kern="0" cap="none" spc="0" normalizeH="0" baseline="0" noProof="0" dirty="0">
                <a:ln>
                  <a:noFill/>
                </a:ln>
                <a:solidFill>
                  <a:srgbClr val="CC6600"/>
                </a:solidFill>
                <a:effectLst/>
                <a:uLnTx/>
                <a:uFillTx/>
                <a:latin typeface="Times New Roman" panose="02020603050405020304" pitchFamily="18" charset="0"/>
                <a:ea typeface="+mn-ea"/>
                <a:cs typeface="+mn-cs"/>
              </a:rPr>
              <a:t> </a:t>
            </a:r>
            <a:r>
              <a:rPr kumimoji="0" lang="en-US" altLang="en-US" sz="2400" b="0" i="0" u="none" strike="noStrike" kern="0" cap="none" spc="0" normalizeH="0" baseline="0" noProof="0" dirty="0" err="1">
                <a:ln>
                  <a:noFill/>
                </a:ln>
                <a:solidFill>
                  <a:srgbClr val="CC6600"/>
                </a:solidFill>
                <a:effectLst/>
                <a:uLnTx/>
                <a:uFillTx/>
                <a:latin typeface="Times New Roman" panose="02020603050405020304" pitchFamily="18" charset="0"/>
                <a:ea typeface="+mn-ea"/>
                <a:cs typeface="+mn-cs"/>
              </a:rPr>
              <a:t>là</a:t>
            </a:r>
            <a:r>
              <a:rPr kumimoji="0" lang="en-US" altLang="en-US" sz="2400" b="0" i="0" u="none" strike="noStrike" kern="0" cap="none" spc="0" normalizeH="0" baseline="0" noProof="0" dirty="0">
                <a:ln>
                  <a:noFill/>
                </a:ln>
                <a:solidFill>
                  <a:srgbClr val="CC6600"/>
                </a:solidFill>
                <a:effectLst/>
                <a:uLnTx/>
                <a:uFillTx/>
                <a:latin typeface="Times New Roman" panose="02020603050405020304" pitchFamily="18" charset="0"/>
                <a:ea typeface="+mn-ea"/>
                <a:cs typeface="+mn-cs"/>
              </a:rPr>
              <a:t> 02 </a:t>
            </a:r>
            <a:r>
              <a:rPr kumimoji="0" lang="en-US" altLang="en-US" sz="2400" b="0" i="0" u="none" strike="noStrike" kern="0" cap="none" spc="0" normalizeH="0" baseline="0" noProof="0" dirty="0" err="1">
                <a:ln>
                  <a:noFill/>
                </a:ln>
                <a:solidFill>
                  <a:srgbClr val="CC6600"/>
                </a:solidFill>
                <a:effectLst/>
                <a:uLnTx/>
                <a:uFillTx/>
                <a:latin typeface="Times New Roman" panose="02020603050405020304" pitchFamily="18" charset="0"/>
                <a:ea typeface="+mn-ea"/>
                <a:cs typeface="+mn-cs"/>
              </a:rPr>
              <a:t>năm</a:t>
            </a:r>
            <a:r>
              <a:rPr kumimoji="0" lang="en-US" altLang="en-US" sz="2400" b="0" i="0" u="none" strike="noStrike" kern="0" cap="none" spc="0" normalizeH="0" baseline="0" noProof="0" dirty="0">
                <a:ln>
                  <a:noFill/>
                </a:ln>
                <a:solidFill>
                  <a:srgbClr val="CC6600"/>
                </a:solidFill>
                <a:effectLst/>
                <a:uLnTx/>
                <a:uFillTx/>
                <a:latin typeface="Times New Roman" panose="02020603050405020304" pitchFamily="18" charset="0"/>
                <a:ea typeface="+mn-ea"/>
                <a:cs typeface="+mn-cs"/>
              </a:rPr>
              <a:t> </a:t>
            </a:r>
            <a:r>
              <a:rPr lang="en-US" altLang="en-US" sz="2400" dirty="0" err="1">
                <a:latin typeface="Times New Roman" panose="02020603050405020304" pitchFamily="18" charset="0"/>
              </a:rPr>
              <a:t>đơn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vị</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sự</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nghiệp</a:t>
            </a:r>
            <a:r>
              <a:rPr lang="en-US" altLang="en-US" sz="2400" dirty="0">
                <a:latin typeface="Times New Roman" panose="02020603050405020304" pitchFamily="18" charset="0"/>
              </a:rPr>
              <a:t> y </a:t>
            </a:r>
            <a:r>
              <a:rPr lang="en-US" altLang="en-US" sz="2400" dirty="0" err="1">
                <a:latin typeface="Times New Roman" panose="02020603050405020304" pitchFamily="18" charset="0"/>
              </a:rPr>
              <a:t>tế</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công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lập</a:t>
            </a:r>
            <a:r>
              <a:rPr lang="en-US" altLang="en-US" sz="2400" dirty="0">
                <a:latin typeface="Times New Roman" panose="02020603050405020304" pitchFamily="18" charset="0"/>
              </a:rPr>
              <a:t> ở </a:t>
            </a:r>
            <a:r>
              <a:rPr lang="en-US" altLang="en-US" sz="2400" dirty="0" err="1">
                <a:latin typeface="Times New Roman" panose="02020603050405020304" pitchFamily="18" charset="0"/>
              </a:rPr>
              <a:t>huyện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vùng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sâu</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vùng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xa</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biên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giới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hải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đảo</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vùng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khó</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khăn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ưu</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tiên</a:t>
            </a:r>
            <a:r>
              <a:rPr lang="en-US" altLang="en-US" sz="2400" dirty="0">
                <a:latin typeface="Times New Roman" panose="02020603050405020304" pitchFamily="18" charset="0"/>
              </a:rPr>
              <a:t>  62 </a:t>
            </a:r>
            <a:r>
              <a:rPr lang="en-US" altLang="en-US" sz="2400" dirty="0" err="1">
                <a:latin typeface="Times New Roman" panose="02020603050405020304" pitchFamily="18" charset="0"/>
              </a:rPr>
              <a:t>huyện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nghèo</a:t>
            </a:r>
            <a:r>
              <a:rPr lang="en-US" altLang="en-US" sz="2400" dirty="0">
                <a:latin typeface="Times New Roman" panose="02020603050405020304" pitchFamily="18" charset="0"/>
              </a:rPr>
              <a:t>). Sau </a:t>
            </a:r>
            <a:r>
              <a:rPr lang="en-US" altLang="en-US" sz="2400" dirty="0" err="1">
                <a:latin typeface="Times New Roman" panose="02020603050405020304" pitchFamily="18" charset="0"/>
              </a:rPr>
              <a:t>đó</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sẽ</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trở</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về</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công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tác</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tại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Bệnh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viện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Trung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ương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đã</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tuyển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dụng</a:t>
            </a:r>
            <a:r>
              <a:rPr lang="en-US" altLang="en-US" sz="2400" dirty="0">
                <a:latin typeface="Times New Roman" panose="02020603050405020304" pitchFamily="18" charset="0"/>
              </a:rPr>
              <a:t>.</a:t>
            </a:r>
          </a:p>
          <a:p>
            <a:pPr marL="0" indent="0" algn="just" eaLnBrk="1" hangingPunct="1">
              <a:spcBef>
                <a:spcPct val="0"/>
              </a:spcBef>
              <a:buClr>
                <a:srgbClr val="FF9900"/>
              </a:buClr>
              <a:buNone/>
              <a:defRPr/>
            </a:pPr>
            <a:r>
              <a:rPr lang="en-US" altLang="en-US" sz="2400" dirty="0">
                <a:latin typeface="Times New Roman" panose="02020603050405020304" pitchFamily="18" charset="0"/>
              </a:rPr>
              <a:t>	* </a:t>
            </a:r>
            <a:r>
              <a:rPr lang="en-US" altLang="en-US" sz="2400" dirty="0" err="1">
                <a:latin typeface="Times New Roman" panose="02020603050405020304" pitchFamily="18" charset="0"/>
              </a:rPr>
              <a:t>Với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các</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bác</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sỹ</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chính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quy</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đã</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được</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tuyển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dụng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tại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đơn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vị</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sự</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nghiệp</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trực</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thuộc</a:t>
            </a:r>
            <a:r>
              <a:rPr lang="en-US" altLang="en-US" sz="2400" dirty="0">
                <a:latin typeface="Times New Roman" panose="02020603050405020304" pitchFamily="18" charset="0"/>
              </a:rPr>
              <a:t> SYT (</a:t>
            </a:r>
            <a:r>
              <a:rPr lang="en-US" altLang="en-US" sz="2400" dirty="0" err="1">
                <a:latin typeface="Times New Roman" panose="02020603050405020304" pitchFamily="18" charset="0"/>
              </a:rPr>
              <a:t>tại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các</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huyện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nghèo</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đủ</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tiêu</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chí</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xét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tuyển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của</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Dự</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án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sẽ</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được</a:t>
            </a:r>
            <a:r>
              <a:rPr lang="en-US" altLang="en-US" sz="2400" dirty="0">
                <a:latin typeface="Times New Roman" panose="02020603050405020304" pitchFamily="18" charset="0"/>
              </a:rPr>
              <a:t> </a:t>
            </a:r>
            <a:r>
              <a:rPr kumimoji="0" lang="en-GB" alt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Bộ</a:t>
            </a:r>
            <a:r>
              <a:rPr kumimoji="0" lang="en-GB"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alt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trưởng</a:t>
            </a:r>
            <a:r>
              <a:rPr kumimoji="0" lang="en-GB"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BYT </a:t>
            </a:r>
            <a:r>
              <a:rPr kumimoji="0" lang="en-GB" alt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ra</a:t>
            </a:r>
            <a:r>
              <a:rPr kumimoji="0" lang="en-GB"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alt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quyết</a:t>
            </a:r>
            <a:r>
              <a:rPr kumimoji="0" lang="en-GB"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alt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định</a:t>
            </a:r>
            <a:r>
              <a:rPr kumimoji="0" lang="en-GB"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alt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trúng</a:t>
            </a:r>
            <a:r>
              <a:rPr kumimoji="0" lang="en-GB"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alt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tuyển</a:t>
            </a:r>
            <a:r>
              <a:rPr kumimoji="0" lang="en-GB"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alt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đặc</a:t>
            </a:r>
            <a:r>
              <a:rPr kumimoji="0" lang="en-GB"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alt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cách</a:t>
            </a:r>
            <a:r>
              <a:rPr kumimoji="0" lang="en-GB"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CKI, </a:t>
            </a:r>
            <a:r>
              <a:rPr kumimoji="0" lang="en-GB" alt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không</a:t>
            </a:r>
            <a:r>
              <a:rPr kumimoji="0" lang="en-GB"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alt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phải</a:t>
            </a:r>
            <a:r>
              <a:rPr kumimoji="0" lang="en-GB"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alt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thi</a:t>
            </a:r>
            <a:r>
              <a:rPr kumimoji="0" lang="en-GB"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alt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đào</a:t>
            </a:r>
            <a:r>
              <a:rPr kumimoji="0" lang="en-GB"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alt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tạo</a:t>
            </a:r>
            <a:r>
              <a:rPr kumimoji="0" lang="en-GB"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24 </a:t>
            </a:r>
            <a:r>
              <a:rPr kumimoji="0" lang="en-GB" alt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tháng</a:t>
            </a:r>
            <a:r>
              <a:rPr kumimoji="0" lang="en-GB"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alt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theo</a:t>
            </a:r>
            <a:r>
              <a:rPr kumimoji="0" lang="en-GB"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alt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hình</a:t>
            </a:r>
            <a:r>
              <a:rPr kumimoji="0" lang="en-GB"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alt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thức</a:t>
            </a:r>
            <a:r>
              <a:rPr kumimoji="0" lang="en-GB"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alt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cầm</a:t>
            </a:r>
            <a:r>
              <a:rPr kumimoji="0" lang="en-GB"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alt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tay</a:t>
            </a:r>
            <a:r>
              <a:rPr kumimoji="0" lang="en-GB"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alt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chỉ</a:t>
            </a:r>
            <a:r>
              <a:rPr kumimoji="0" lang="en-GB"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alt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việc</a:t>
            </a:r>
            <a:r>
              <a:rPr kumimoji="0" lang="en-GB"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alt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như</a:t>
            </a:r>
            <a:r>
              <a:rPr kumimoji="0" lang="en-GB"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BSNT). </a:t>
            </a:r>
            <a:r>
              <a:rPr kumimoji="0" lang="en-GB" alt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Tốt</a:t>
            </a:r>
            <a:r>
              <a:rPr lang="en-GB" altLang="en-US" sz="2400" dirty="0">
                <a:solidFill>
                  <a:srgbClr val="000000"/>
                </a:solidFill>
                <a:latin typeface="Times New Roman" panose="02020603050405020304" pitchFamily="18" charset="0"/>
                <a:cs typeface="Times New Roman" panose="02020603050405020304" pitchFamily="18" charset="0"/>
              </a:rPr>
              <a:t> </a:t>
            </a:r>
            <a:r>
              <a:rPr lang="en-GB" altLang="en-US" sz="2400" dirty="0" err="1">
                <a:solidFill>
                  <a:srgbClr val="000000"/>
                </a:solidFill>
                <a:latin typeface="Times New Roman" panose="02020603050405020304" pitchFamily="18" charset="0"/>
                <a:cs typeface="Times New Roman" panose="02020603050405020304" pitchFamily="18" charset="0"/>
              </a:rPr>
              <a:t>nghiệp</a:t>
            </a:r>
            <a:r>
              <a:rPr lang="en-GB" altLang="en-US" sz="2400" dirty="0">
                <a:solidFill>
                  <a:srgbClr val="000000"/>
                </a:solidFill>
                <a:latin typeface="Times New Roman" panose="02020603050405020304" pitchFamily="18" charset="0"/>
                <a:cs typeface="Times New Roman" panose="02020603050405020304" pitchFamily="18" charset="0"/>
              </a:rPr>
              <a:t> </a:t>
            </a:r>
            <a:r>
              <a:rPr lang="en-GB" altLang="en-US" sz="2400" dirty="0" err="1">
                <a:solidFill>
                  <a:srgbClr val="000000"/>
                </a:solidFill>
                <a:latin typeface="Times New Roman" panose="02020603050405020304" pitchFamily="18" charset="0"/>
                <a:cs typeface="Times New Roman" panose="02020603050405020304" pitchFamily="18" charset="0"/>
              </a:rPr>
              <a:t>cấp</a:t>
            </a:r>
            <a:r>
              <a:rPr lang="en-GB" altLang="en-US" sz="2400" dirty="0">
                <a:solidFill>
                  <a:srgbClr val="000000"/>
                </a:solidFill>
                <a:latin typeface="Times New Roman" panose="02020603050405020304" pitchFamily="18" charset="0"/>
                <a:cs typeface="Times New Roman" panose="02020603050405020304" pitchFamily="18" charset="0"/>
              </a:rPr>
              <a:t> </a:t>
            </a:r>
            <a:r>
              <a:rPr lang="en-GB" altLang="en-US" sz="2400" dirty="0" err="1">
                <a:solidFill>
                  <a:srgbClr val="000000"/>
                </a:solidFill>
                <a:latin typeface="Times New Roman" panose="02020603050405020304" pitchFamily="18" charset="0"/>
                <a:cs typeface="Times New Roman" panose="02020603050405020304" pitchFamily="18" charset="0"/>
              </a:rPr>
              <a:t>bằng</a:t>
            </a:r>
            <a:r>
              <a:rPr lang="en-GB" altLang="en-US" sz="2400" dirty="0">
                <a:solidFill>
                  <a:srgbClr val="000000"/>
                </a:solidFill>
                <a:latin typeface="Times New Roman" panose="02020603050405020304" pitchFamily="18" charset="0"/>
                <a:cs typeface="Times New Roman" panose="02020603050405020304" pitchFamily="18" charset="0"/>
              </a:rPr>
              <a:t> CKI </a:t>
            </a:r>
            <a:r>
              <a:rPr lang="en-GB" altLang="en-US" sz="2400" dirty="0" err="1">
                <a:solidFill>
                  <a:srgbClr val="000000"/>
                </a:solidFill>
                <a:latin typeface="Times New Roman" panose="02020603050405020304" pitchFamily="18" charset="0"/>
                <a:cs typeface="Times New Roman" panose="02020603050405020304" pitchFamily="18" charset="0"/>
              </a:rPr>
              <a:t>và</a:t>
            </a:r>
            <a:r>
              <a:rPr lang="en-GB" altLang="en-US" sz="2400" dirty="0">
                <a:solidFill>
                  <a:srgbClr val="000000"/>
                </a:solidFill>
                <a:latin typeface="Times New Roman" panose="02020603050405020304" pitchFamily="18" charset="0"/>
                <a:cs typeface="Times New Roman" panose="02020603050405020304" pitchFamily="18" charset="0"/>
              </a:rPr>
              <a:t> </a:t>
            </a:r>
            <a:r>
              <a:rPr kumimoji="0" lang="es-CL" altLang="en-US" sz="2400" b="1" i="0" u="none" strike="noStrike" kern="0" cap="none" spc="0" normalizeH="0" baseline="0" noProof="0" dirty="0" err="1">
                <a:ln>
                  <a:noFill/>
                </a:ln>
                <a:solidFill>
                  <a:srgbClr val="FE0000"/>
                </a:solidFill>
                <a:effectLst/>
                <a:uLnTx/>
                <a:uFillTx/>
                <a:latin typeface="Times New Roman" panose="02020603050405020304" pitchFamily="18" charset="0"/>
                <a:ea typeface="+mn-ea"/>
                <a:cs typeface="Times New Roman" panose="02020603050405020304" pitchFamily="18" charset="0"/>
              </a:rPr>
              <a:t>cấp</a:t>
            </a:r>
            <a:r>
              <a:rPr kumimoji="0" lang="es-CL" altLang="en-US" sz="2400" b="1" i="0" u="none" strike="noStrike" kern="0" cap="none" spc="0" normalizeH="0" baseline="0" noProof="0" dirty="0">
                <a:ln>
                  <a:noFill/>
                </a:ln>
                <a:solidFill>
                  <a:srgbClr val="FE0000"/>
                </a:solidFill>
                <a:effectLst/>
                <a:uLnTx/>
                <a:uFillTx/>
                <a:latin typeface="Times New Roman" panose="02020603050405020304" pitchFamily="18" charset="0"/>
                <a:ea typeface="+mn-ea"/>
                <a:cs typeface="Times New Roman" panose="02020603050405020304" pitchFamily="18" charset="0"/>
              </a:rPr>
              <a:t> </a:t>
            </a:r>
            <a:r>
              <a:rPr kumimoji="0" lang="es-CL" altLang="en-US" sz="2400" b="1" i="0" u="none" strike="noStrike" kern="0" cap="none" spc="0" normalizeH="0" baseline="0" noProof="0" dirty="0" err="1">
                <a:ln>
                  <a:noFill/>
                </a:ln>
                <a:solidFill>
                  <a:srgbClr val="FE0000"/>
                </a:solidFill>
                <a:effectLst/>
                <a:uLnTx/>
                <a:uFillTx/>
                <a:latin typeface="Times New Roman" panose="02020603050405020304" pitchFamily="18" charset="0"/>
                <a:ea typeface="+mn-ea"/>
                <a:cs typeface="Times New Roman" panose="02020603050405020304" pitchFamily="18" charset="0"/>
              </a:rPr>
              <a:t>chứng</a:t>
            </a:r>
            <a:r>
              <a:rPr kumimoji="0" lang="es-CL" altLang="en-US" sz="2400" b="1" i="0" u="none" strike="noStrike" kern="0" cap="none" spc="0" normalizeH="0" baseline="0" noProof="0" dirty="0">
                <a:ln>
                  <a:noFill/>
                </a:ln>
                <a:solidFill>
                  <a:srgbClr val="FE0000"/>
                </a:solidFill>
                <a:effectLst/>
                <a:uLnTx/>
                <a:uFillTx/>
                <a:latin typeface="Times New Roman" panose="02020603050405020304" pitchFamily="18" charset="0"/>
                <a:ea typeface="+mn-ea"/>
                <a:cs typeface="Times New Roman" panose="02020603050405020304" pitchFamily="18" charset="0"/>
              </a:rPr>
              <a:t> </a:t>
            </a:r>
            <a:r>
              <a:rPr kumimoji="0" lang="es-CL" altLang="en-US" sz="2400" b="1" i="0" u="none" strike="noStrike" kern="0" cap="none" spc="0" normalizeH="0" baseline="0" noProof="0" dirty="0" err="1">
                <a:ln>
                  <a:noFill/>
                </a:ln>
                <a:solidFill>
                  <a:srgbClr val="FE0000"/>
                </a:solidFill>
                <a:effectLst/>
                <a:uLnTx/>
                <a:uFillTx/>
                <a:latin typeface="Times New Roman" panose="02020603050405020304" pitchFamily="18" charset="0"/>
                <a:ea typeface="+mn-ea"/>
                <a:cs typeface="Times New Roman" panose="02020603050405020304" pitchFamily="18" charset="0"/>
              </a:rPr>
              <a:t>chỉ</a:t>
            </a:r>
            <a:r>
              <a:rPr kumimoji="0" lang="es-CL" altLang="en-US" sz="2400" b="1" i="0" u="none" strike="noStrike" kern="0" cap="none" spc="0" normalizeH="0" baseline="0" noProof="0" dirty="0">
                <a:ln>
                  <a:noFill/>
                </a:ln>
                <a:solidFill>
                  <a:srgbClr val="FE0000"/>
                </a:solidFill>
                <a:effectLst/>
                <a:uLnTx/>
                <a:uFillTx/>
                <a:latin typeface="Times New Roman" panose="02020603050405020304" pitchFamily="18" charset="0"/>
                <a:ea typeface="+mn-ea"/>
                <a:cs typeface="Times New Roman" panose="02020603050405020304" pitchFamily="18" charset="0"/>
              </a:rPr>
              <a:t> </a:t>
            </a:r>
            <a:r>
              <a:rPr kumimoji="0" lang="es-CL" altLang="en-US" sz="2400" b="1" i="0" u="none" strike="noStrike" kern="0" cap="none" spc="0" normalizeH="0" baseline="0" noProof="0" dirty="0" err="1">
                <a:ln>
                  <a:noFill/>
                </a:ln>
                <a:solidFill>
                  <a:srgbClr val="FE0000"/>
                </a:solidFill>
                <a:effectLst/>
                <a:uLnTx/>
                <a:uFillTx/>
                <a:latin typeface="Times New Roman" panose="02020603050405020304" pitchFamily="18" charset="0"/>
                <a:ea typeface="+mn-ea"/>
                <a:cs typeface="Times New Roman" panose="02020603050405020304" pitchFamily="18" charset="0"/>
              </a:rPr>
              <a:t>hành</a:t>
            </a:r>
            <a:r>
              <a:rPr kumimoji="0" lang="es-CL" altLang="en-US" sz="2400" b="1" i="0" u="none" strike="noStrike" kern="0" cap="none" spc="0" normalizeH="0" baseline="0" noProof="0" dirty="0">
                <a:ln>
                  <a:noFill/>
                </a:ln>
                <a:solidFill>
                  <a:srgbClr val="FE0000"/>
                </a:solidFill>
                <a:effectLst/>
                <a:uLnTx/>
                <a:uFillTx/>
                <a:latin typeface="Times New Roman" panose="02020603050405020304" pitchFamily="18" charset="0"/>
                <a:ea typeface="+mn-ea"/>
                <a:cs typeface="Times New Roman" panose="02020603050405020304" pitchFamily="18" charset="0"/>
              </a:rPr>
              <a:t> </a:t>
            </a:r>
            <a:r>
              <a:rPr kumimoji="0" lang="es-CL" altLang="en-US" sz="2400" b="1" i="0" u="none" strike="noStrike" kern="0" cap="none" spc="0" normalizeH="0" baseline="0" noProof="0" dirty="0" err="1">
                <a:ln>
                  <a:noFill/>
                </a:ln>
                <a:solidFill>
                  <a:srgbClr val="FE0000"/>
                </a:solidFill>
                <a:effectLst/>
                <a:uLnTx/>
                <a:uFillTx/>
                <a:latin typeface="Times New Roman" panose="02020603050405020304" pitchFamily="18" charset="0"/>
                <a:ea typeface="+mn-ea"/>
                <a:cs typeface="Times New Roman" panose="02020603050405020304" pitchFamily="18" charset="0"/>
              </a:rPr>
              <a:t>nghề</a:t>
            </a:r>
            <a:r>
              <a:rPr kumimoji="0" lang="es-CL" altLang="en-US" sz="2400" b="1" i="0" u="none" strike="noStrike" kern="0" cap="none" spc="0" normalizeH="0" baseline="0" noProof="0" dirty="0">
                <a:ln>
                  <a:noFill/>
                </a:ln>
                <a:solidFill>
                  <a:srgbClr val="FE0000"/>
                </a:solidFill>
                <a:effectLst/>
                <a:uLnTx/>
                <a:uFillTx/>
                <a:latin typeface="Times New Roman" panose="02020603050405020304" pitchFamily="18" charset="0"/>
                <a:ea typeface="+mn-ea"/>
                <a:cs typeface="Times New Roman" panose="02020603050405020304" pitchFamily="18" charset="0"/>
              </a:rPr>
              <a:t>.</a:t>
            </a:r>
            <a:r>
              <a:rPr kumimoji="0" lang="en-US"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mn-cs"/>
              </a:rPr>
              <a:t> Cam </a:t>
            </a:r>
            <a:r>
              <a:rPr kumimoji="0" lang="en-US" alt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mn-cs"/>
              </a:rPr>
              <a:t>kết</a:t>
            </a:r>
            <a:r>
              <a:rPr kumimoji="0" lang="en-US"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mn-cs"/>
              </a:rPr>
              <a:t>công</a:t>
            </a:r>
            <a:r>
              <a:rPr kumimoji="0" lang="en-US" altLang="en-US" sz="24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24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mn-cs"/>
              </a:rPr>
              <a:t>tác</a:t>
            </a:r>
            <a:r>
              <a:rPr kumimoji="0" lang="en-US" altLang="en-US" sz="24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24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mn-cs"/>
              </a:rPr>
              <a:t>lâu</a:t>
            </a:r>
            <a:r>
              <a:rPr kumimoji="0" lang="en-US" altLang="en-US" sz="24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24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mn-cs"/>
              </a:rPr>
              <a:t>dài</a:t>
            </a:r>
            <a:r>
              <a:rPr kumimoji="0" lang="en-US" altLang="en-US" sz="24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mn-cs"/>
              </a:rPr>
              <a:t>tại</a:t>
            </a:r>
            <a:r>
              <a:rPr kumimoji="0" lang="en-US"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mn-cs"/>
              </a:rPr>
              <a:t> đ</a:t>
            </a:r>
            <a:r>
              <a:rPr kumimoji="0" lang="vi-VN"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mn-cs"/>
              </a:rPr>
              <a:t>ơ</a:t>
            </a:r>
            <a:r>
              <a:rPr kumimoji="0" lang="en-US"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mn-cs"/>
              </a:rPr>
              <a:t>n </a:t>
            </a:r>
            <a:r>
              <a:rPr kumimoji="0" lang="en-US" alt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mn-cs"/>
              </a:rPr>
              <a:t>vị</a:t>
            </a:r>
            <a:r>
              <a:rPr kumimoji="0" lang="en-US"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mn-cs"/>
              </a:rPr>
              <a:t>cử</a:t>
            </a:r>
            <a:r>
              <a:rPr kumimoji="0" lang="en-US"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mn-cs"/>
              </a:rPr>
              <a:t>đi</a:t>
            </a:r>
            <a:endParaRPr lang="en-US" altLang="en-US" sz="2400" dirty="0">
              <a:latin typeface="Times New Roman" panose="02020603050405020304" pitchFamily="18" charset="0"/>
            </a:endParaRPr>
          </a:p>
        </p:txBody>
      </p:sp>
      <p:sp>
        <p:nvSpPr>
          <p:cNvPr id="8195" name="Title 1">
            <a:extLst>
              <a:ext uri="{FF2B5EF4-FFF2-40B4-BE49-F238E27FC236}">
                <a16:creationId xmlns:a16="http://schemas.microsoft.com/office/drawing/2014/main" xmlns="" id="{3A3ED2C6-3FE6-46AE-B66B-EFF5EA37D402}"/>
              </a:ext>
            </a:extLst>
          </p:cNvPr>
          <p:cNvSpPr>
            <a:spLocks noGrp="1" noChangeArrowheads="1"/>
          </p:cNvSpPr>
          <p:nvPr>
            <p:ph type="title"/>
          </p:nvPr>
        </p:nvSpPr>
        <p:spPr>
          <a:xfrm>
            <a:off x="304800" y="0"/>
            <a:ext cx="8229600" cy="609600"/>
          </a:xfrm>
        </p:spPr>
        <p:txBody>
          <a:bodyPr/>
          <a:lstStyle/>
          <a:p>
            <a:r>
              <a:rPr lang="es-CL" altLang="vi-VN" sz="3600" b="1">
                <a:solidFill>
                  <a:srgbClr val="FE0000"/>
                </a:solidFill>
                <a:latin typeface="Times New Roman" panose="02020603050405020304" pitchFamily="18" charset="0"/>
                <a:cs typeface="Times New Roman" panose="02020603050405020304" pitchFamily="18" charset="0"/>
              </a:rPr>
              <a:t>Thông tin chung</a:t>
            </a:r>
            <a:endParaRPr lang="vi-VN" altLang="vi-VN" sz="3600"/>
          </a:p>
        </p:txBody>
      </p:sp>
    </p:spTree>
  </p:cSld>
  <p:clrMapOvr>
    <a:masterClrMapping/>
  </p:clrMapOvr>
  <p:transition>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0477293-2999-4641-B0AF-D787F834EC5B}"/>
              </a:ext>
            </a:extLst>
          </p:cNvPr>
          <p:cNvSpPr>
            <a:spLocks noGrp="1"/>
          </p:cNvSpPr>
          <p:nvPr>
            <p:ph idx="1"/>
          </p:nvPr>
        </p:nvSpPr>
        <p:spPr>
          <a:xfrm>
            <a:off x="23813" y="762000"/>
            <a:ext cx="9144000" cy="6400800"/>
          </a:xfrm>
        </p:spPr>
        <p:txBody>
          <a:bodyPr/>
          <a:lstStyle/>
          <a:p>
            <a:pPr marL="0" indent="0" algn="just" eaLnBrk="1" hangingPunct="1">
              <a:lnSpc>
                <a:spcPct val="90000"/>
              </a:lnSpc>
              <a:spcBef>
                <a:spcPts val="0"/>
              </a:spcBef>
              <a:buFontTx/>
              <a:buNone/>
              <a:defRPr/>
            </a:pPr>
            <a:r>
              <a:rPr lang="en-US" altLang="en-US" sz="2400" b="1" spc="-140" dirty="0">
                <a:solidFill>
                  <a:srgbClr val="CC6600"/>
                </a:solidFill>
                <a:latin typeface="Times New Roman" panose="02020603050405020304" pitchFamily="18" charset="0"/>
                <a:cs typeface="Times New Roman" panose="02020603050405020304" pitchFamily="18" charset="0"/>
              </a:rPr>
              <a:t>4.2. </a:t>
            </a:r>
            <a:r>
              <a:rPr lang="en-US" altLang="en-US" sz="2400" b="1" spc="-140" dirty="0" err="1">
                <a:solidFill>
                  <a:srgbClr val="CC6600"/>
                </a:solidFill>
                <a:latin typeface="Times New Roman" panose="02020603050405020304" pitchFamily="18" charset="0"/>
                <a:cs typeface="Times New Roman" panose="02020603050405020304" pitchFamily="18" charset="0"/>
              </a:rPr>
              <a:t>Về</a:t>
            </a:r>
            <a:r>
              <a:rPr lang="en-US" altLang="en-US" sz="2400" b="1" spc="-140" dirty="0">
                <a:solidFill>
                  <a:srgbClr val="CC6600"/>
                </a:solidFill>
                <a:latin typeface="Times New Roman" panose="02020603050405020304" pitchFamily="18" charset="0"/>
                <a:cs typeface="Times New Roman" panose="02020603050405020304" pitchFamily="18" charset="0"/>
              </a:rPr>
              <a:t> </a:t>
            </a:r>
            <a:r>
              <a:rPr lang="en-US" altLang="en-US" sz="2400" b="1" spc="-140" dirty="0" err="1">
                <a:solidFill>
                  <a:srgbClr val="CC6600"/>
                </a:solidFill>
                <a:latin typeface="Times New Roman" panose="02020603050405020304" pitchFamily="18" charset="0"/>
                <a:cs typeface="Times New Roman" panose="02020603050405020304" pitchFamily="18" charset="0"/>
              </a:rPr>
              <a:t>chính</a:t>
            </a:r>
            <a:r>
              <a:rPr lang="en-US" altLang="en-US" sz="2400" b="1" spc="-140" dirty="0">
                <a:solidFill>
                  <a:srgbClr val="CC6600"/>
                </a:solidFill>
                <a:latin typeface="Times New Roman" panose="02020603050405020304" pitchFamily="18" charset="0"/>
                <a:cs typeface="Times New Roman" panose="02020603050405020304" pitchFamily="18" charset="0"/>
              </a:rPr>
              <a:t> </a:t>
            </a:r>
            <a:r>
              <a:rPr lang="en-US" altLang="en-US" sz="2400" b="1" spc="-140" dirty="0" err="1">
                <a:solidFill>
                  <a:srgbClr val="CC6600"/>
                </a:solidFill>
                <a:latin typeface="Times New Roman" panose="02020603050405020304" pitchFamily="18" charset="0"/>
                <a:cs typeface="Times New Roman" panose="02020603050405020304" pitchFamily="18" charset="0"/>
              </a:rPr>
              <a:t>sách</a:t>
            </a:r>
            <a:r>
              <a:rPr lang="en-US" altLang="en-US" sz="2400" b="1" spc="-140" dirty="0">
                <a:solidFill>
                  <a:srgbClr val="CC6600"/>
                </a:solidFill>
                <a:latin typeface="Times New Roman" panose="02020603050405020304" pitchFamily="18" charset="0"/>
                <a:cs typeface="Times New Roman" panose="02020603050405020304" pitchFamily="18" charset="0"/>
              </a:rPr>
              <a:t> </a:t>
            </a:r>
            <a:r>
              <a:rPr lang="en-US" altLang="en-US" sz="2400" b="1" spc="-140" dirty="0" err="1">
                <a:solidFill>
                  <a:srgbClr val="CC6600"/>
                </a:solidFill>
                <a:latin typeface="Times New Roman" panose="02020603050405020304" pitchFamily="18" charset="0"/>
                <a:cs typeface="Times New Roman" panose="02020603050405020304" pitchFamily="18" charset="0"/>
              </a:rPr>
              <a:t>tiền</a:t>
            </a:r>
            <a:r>
              <a:rPr lang="en-US" altLang="en-US" sz="2400" b="1" spc="-140" dirty="0">
                <a:solidFill>
                  <a:srgbClr val="CC6600"/>
                </a:solidFill>
                <a:latin typeface="Times New Roman" panose="02020603050405020304" pitchFamily="18" charset="0"/>
                <a:cs typeface="Times New Roman" panose="02020603050405020304" pitchFamily="18" charset="0"/>
              </a:rPr>
              <a:t> </a:t>
            </a:r>
            <a:r>
              <a:rPr lang="en-US" altLang="en-US" sz="2400" b="1" spc="-140" dirty="0" err="1">
                <a:solidFill>
                  <a:srgbClr val="CC6600"/>
                </a:solidFill>
                <a:latin typeface="Times New Roman" panose="02020603050405020304" pitchFamily="18" charset="0"/>
                <a:cs typeface="Times New Roman" panose="02020603050405020304" pitchFamily="18" charset="0"/>
              </a:rPr>
              <a:t>lương</a:t>
            </a:r>
            <a:r>
              <a:rPr lang="en-US" altLang="en-US" sz="2400" b="1" spc="-140" dirty="0">
                <a:solidFill>
                  <a:srgbClr val="CC6600"/>
                </a:solidFill>
                <a:latin typeface="Times New Roman" panose="02020603050405020304" pitchFamily="18" charset="0"/>
                <a:cs typeface="Times New Roman" panose="02020603050405020304" pitchFamily="18" charset="0"/>
              </a:rPr>
              <a:t>, </a:t>
            </a:r>
            <a:r>
              <a:rPr lang="en-US" altLang="en-US" sz="2400" b="1" spc="-140" dirty="0" err="1">
                <a:solidFill>
                  <a:srgbClr val="CC6600"/>
                </a:solidFill>
                <a:latin typeface="Times New Roman" panose="02020603050405020304" pitchFamily="18" charset="0"/>
                <a:cs typeface="Times New Roman" panose="02020603050405020304" pitchFamily="18" charset="0"/>
              </a:rPr>
              <a:t>phụ</a:t>
            </a:r>
            <a:r>
              <a:rPr lang="en-US" altLang="en-US" sz="2400" b="1" spc="-140" dirty="0">
                <a:solidFill>
                  <a:srgbClr val="CC6600"/>
                </a:solidFill>
                <a:latin typeface="Times New Roman" panose="02020603050405020304" pitchFamily="18" charset="0"/>
                <a:cs typeface="Times New Roman" panose="02020603050405020304" pitchFamily="18" charset="0"/>
              </a:rPr>
              <a:t> </a:t>
            </a:r>
            <a:r>
              <a:rPr lang="en-US" altLang="en-US" sz="2400" b="1" spc="-140" dirty="0" err="1">
                <a:solidFill>
                  <a:srgbClr val="CC6600"/>
                </a:solidFill>
                <a:latin typeface="Times New Roman" panose="02020603050405020304" pitchFamily="18" charset="0"/>
                <a:cs typeface="Times New Roman" panose="02020603050405020304" pitchFamily="18" charset="0"/>
              </a:rPr>
              <a:t>cấp</a:t>
            </a:r>
            <a:r>
              <a:rPr lang="en-US" altLang="en-US" sz="2400" b="1" spc="-140" dirty="0">
                <a:solidFill>
                  <a:srgbClr val="CC6600"/>
                </a:solidFill>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H</a:t>
            </a:r>
            <a:r>
              <a:rPr lang="vi-VN" altLang="en-US" sz="2400" dirty="0">
                <a:latin typeface="Times New Roman" panose="02020603050405020304" pitchFamily="18" charset="0"/>
                <a:cs typeface="Times New Roman" panose="02020603050405020304" pitchFamily="18" charset="0"/>
              </a:rPr>
              <a:t>ưởng nguyên lương, phụ cấp, ưu đãi nghề (NĐ 56),  độc hại, khu vực, thu hút (NĐ 64), luân phiên (QĐ 14), thủ thuật (QĐ 14)</a:t>
            </a:r>
          </a:p>
          <a:p>
            <a:pPr marL="0" indent="0" algn="just" eaLnBrk="1" hangingPunct="1">
              <a:lnSpc>
                <a:spcPct val="90000"/>
              </a:lnSpc>
              <a:spcBef>
                <a:spcPts val="0"/>
              </a:spcBef>
              <a:buFontTx/>
              <a:buNone/>
              <a:defRPr/>
            </a:pPr>
            <a:r>
              <a:rPr lang="en-US" altLang="en-US" sz="2400" b="1" dirty="0">
                <a:solidFill>
                  <a:srgbClr val="CC6600"/>
                </a:solidFill>
                <a:latin typeface="Times New Roman" panose="02020603050405020304" pitchFamily="18" charset="0"/>
                <a:cs typeface="Times New Roman" panose="02020603050405020304" pitchFamily="18" charset="0"/>
              </a:rPr>
              <a:t>4.3. </a:t>
            </a:r>
            <a:r>
              <a:rPr lang="en-US" altLang="en-US" sz="2400" b="1" dirty="0" err="1">
                <a:solidFill>
                  <a:srgbClr val="CC6600"/>
                </a:solidFill>
                <a:latin typeface="Times New Roman" panose="02020603050405020304" pitchFamily="18" charset="0"/>
                <a:cs typeface="Times New Roman" panose="02020603050405020304" pitchFamily="18" charset="0"/>
              </a:rPr>
              <a:t>Về</a:t>
            </a:r>
            <a:r>
              <a:rPr lang="en-US" altLang="en-US" sz="2400" b="1" dirty="0">
                <a:solidFill>
                  <a:srgbClr val="CC6600"/>
                </a:solidFill>
                <a:latin typeface="Times New Roman" panose="02020603050405020304" pitchFamily="18" charset="0"/>
                <a:cs typeface="Times New Roman" panose="02020603050405020304" pitchFamily="18" charset="0"/>
              </a:rPr>
              <a:t> </a:t>
            </a:r>
            <a:r>
              <a:rPr lang="vi-VN" altLang="en-US" sz="2400" b="1" dirty="0">
                <a:solidFill>
                  <a:srgbClr val="CC6600"/>
                </a:solidFill>
                <a:latin typeface="Times New Roman" panose="02020603050405020304" pitchFamily="18" charset="0"/>
                <a:cs typeface="Times New Roman" panose="02020603050405020304" pitchFamily="18" charset="0"/>
              </a:rPr>
              <a:t>Trách nhiệm</a:t>
            </a:r>
            <a:r>
              <a:rPr lang="en-US" altLang="en-US" sz="2400" b="1" dirty="0">
                <a:solidFill>
                  <a:srgbClr val="CC6600"/>
                </a:solidFill>
                <a:latin typeface="Times New Roman" panose="02020603050405020304" pitchFamily="18" charset="0"/>
                <a:cs typeface="Times New Roman" panose="02020603050405020304" pitchFamily="18" charset="0"/>
              </a:rPr>
              <a:t>:</a:t>
            </a:r>
            <a:endParaRPr lang="en-GB" altLang="en-US" sz="2400" b="1" dirty="0">
              <a:solidFill>
                <a:srgbClr val="CC6600"/>
              </a:solidFill>
              <a:latin typeface="Times New Roman" panose="02020603050405020304" pitchFamily="18" charset="0"/>
              <a:cs typeface="Times New Roman" panose="02020603050405020304" pitchFamily="18" charset="0"/>
            </a:endParaRPr>
          </a:p>
          <a:p>
            <a:pPr marL="0" indent="0" algn="just" eaLnBrk="1" hangingPunct="1">
              <a:lnSpc>
                <a:spcPct val="90000"/>
              </a:lnSpc>
              <a:spcBef>
                <a:spcPts val="0"/>
              </a:spcBef>
              <a:buFontTx/>
              <a:buNone/>
              <a:defRPr/>
            </a:pP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Chấp</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hành</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Quy</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định</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của</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nhà</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nước</a:t>
            </a:r>
            <a:r>
              <a:rPr lang="en-GB" altLang="en-US" sz="2400" dirty="0">
                <a:latin typeface="Times New Roman" panose="02020603050405020304" pitchFamily="18" charset="0"/>
                <a:cs typeface="Times New Roman" panose="02020603050405020304" pitchFamily="18" charset="0"/>
              </a:rPr>
              <a:t>, BYT, BQLDA, cam </a:t>
            </a:r>
            <a:r>
              <a:rPr lang="en-GB" altLang="en-US" sz="2400" dirty="0" err="1">
                <a:latin typeface="Times New Roman" panose="02020603050405020304" pitchFamily="18" charset="0"/>
                <a:cs typeface="Times New Roman" panose="02020603050405020304" pitchFamily="18" charset="0"/>
              </a:rPr>
              <a:t>kết</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đến</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vùng</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khó</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khăn</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đúng</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đủ</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thời</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gian</a:t>
            </a:r>
            <a:r>
              <a:rPr lang="en-GB" altLang="en-US" sz="2400" dirty="0">
                <a:latin typeface="Times New Roman" panose="02020603050405020304" pitchFamily="18" charset="0"/>
                <a:cs typeface="Times New Roman" panose="02020603050405020304" pitchFamily="18" charset="0"/>
              </a:rPr>
              <a:t> </a:t>
            </a:r>
          </a:p>
          <a:p>
            <a:pPr marL="0" indent="0" algn="just" eaLnBrk="1" hangingPunct="1">
              <a:lnSpc>
                <a:spcPct val="90000"/>
              </a:lnSpc>
              <a:spcBef>
                <a:spcPts val="0"/>
              </a:spcBef>
              <a:buFontTx/>
              <a:buNone/>
              <a:defRPr/>
            </a:pPr>
            <a:r>
              <a:rPr lang="en-GB" altLang="en-US" sz="2400" dirty="0">
                <a:latin typeface="Times New Roman" panose="02020603050405020304" pitchFamily="18" charset="0"/>
                <a:cs typeface="Times New Roman" panose="02020603050405020304" pitchFamily="18" charset="0"/>
              </a:rPr>
              <a:t>- </a:t>
            </a:r>
            <a:r>
              <a:rPr lang="en-GB" altLang="en-US" sz="2400" b="1" dirty="0">
                <a:solidFill>
                  <a:srgbClr val="FE0000"/>
                </a:solidFill>
                <a:latin typeface="Times New Roman" panose="02020603050405020304" pitchFamily="18" charset="0"/>
                <a:cs typeface="Times New Roman" panose="02020603050405020304" pitchFamily="18" charset="0"/>
              </a:rPr>
              <a:t>“</a:t>
            </a:r>
            <a:r>
              <a:rPr lang="en-GB" altLang="en-US" sz="2400" b="1" dirty="0" err="1">
                <a:solidFill>
                  <a:srgbClr val="FE0000"/>
                </a:solidFill>
                <a:latin typeface="Times New Roman" panose="02020603050405020304" pitchFamily="18" charset="0"/>
                <a:cs typeface="Times New Roman" panose="02020603050405020304" pitchFamily="18" charset="0"/>
              </a:rPr>
              <a:t>Tình</a:t>
            </a:r>
            <a:r>
              <a:rPr lang="en-GB" altLang="en-US" sz="2400" b="1" dirty="0">
                <a:solidFill>
                  <a:srgbClr val="FE0000"/>
                </a:solidFill>
                <a:latin typeface="Times New Roman" panose="02020603050405020304" pitchFamily="18" charset="0"/>
                <a:cs typeface="Times New Roman" panose="02020603050405020304" pitchFamily="18" charset="0"/>
              </a:rPr>
              <a:t> </a:t>
            </a:r>
            <a:r>
              <a:rPr lang="en-GB" altLang="en-US" sz="2400" b="1" dirty="0" err="1">
                <a:solidFill>
                  <a:srgbClr val="FE0000"/>
                </a:solidFill>
                <a:latin typeface="Times New Roman" panose="02020603050405020304" pitchFamily="18" charset="0"/>
                <a:cs typeface="Times New Roman" panose="02020603050405020304" pitchFamily="18" charset="0"/>
              </a:rPr>
              <a:t>nguyện</a:t>
            </a:r>
            <a:r>
              <a:rPr lang="en-GB" altLang="en-US" sz="2400" b="1" dirty="0">
                <a:solidFill>
                  <a:srgbClr val="FE0000"/>
                </a:solidFill>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không</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nhận</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chứng</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chỉ</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hành</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nghề</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trên</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toàn</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quốc</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vô</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thời</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hạn</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và</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bồi</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hoàn</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kinh</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phí</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đào</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tạo</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lương</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và</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phụ</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cấp</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quanh</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lương</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nếu</a:t>
            </a:r>
            <a:r>
              <a:rPr lang="en-GB" altLang="en-US" sz="2400" dirty="0">
                <a:latin typeface="Times New Roman" panose="02020603050405020304" pitchFamily="18" charset="0"/>
                <a:cs typeface="Times New Roman" panose="02020603050405020304" pitchFamily="18" charset="0"/>
              </a:rPr>
              <a:t> vi </a:t>
            </a:r>
            <a:r>
              <a:rPr lang="en-GB" altLang="en-US" sz="2400" dirty="0" err="1">
                <a:latin typeface="Times New Roman" panose="02020603050405020304" pitchFamily="18" charset="0"/>
                <a:cs typeface="Times New Roman" panose="02020603050405020304" pitchFamily="18" charset="0"/>
              </a:rPr>
              <a:t>phạm</a:t>
            </a:r>
            <a:r>
              <a:rPr lang="en-GB" altLang="en-US" sz="2400" dirty="0">
                <a:latin typeface="Times New Roman" panose="02020603050405020304" pitchFamily="18" charset="0"/>
                <a:cs typeface="Times New Roman" panose="02020603050405020304" pitchFamily="18" charset="0"/>
              </a:rPr>
              <a:t> cam </a:t>
            </a:r>
            <a:r>
              <a:rPr lang="en-GB" altLang="en-US" sz="2400" dirty="0" err="1">
                <a:latin typeface="Times New Roman" panose="02020603050405020304" pitchFamily="18" charset="0"/>
                <a:cs typeface="Times New Roman" panose="02020603050405020304" pitchFamily="18" charset="0"/>
              </a:rPr>
              <a:t>kết</a:t>
            </a:r>
            <a:endParaRPr lang="en-GB" altLang="en-US" sz="2400" dirty="0">
              <a:latin typeface="Times New Roman" panose="02020603050405020304" pitchFamily="18" charset="0"/>
              <a:cs typeface="Times New Roman" panose="02020603050405020304" pitchFamily="18" charset="0"/>
            </a:endParaRPr>
          </a:p>
          <a:p>
            <a:pPr marL="0" indent="0" algn="just" eaLnBrk="1" hangingPunct="1">
              <a:lnSpc>
                <a:spcPct val="90000"/>
              </a:lnSpc>
              <a:spcBef>
                <a:spcPts val="0"/>
              </a:spcBef>
              <a:buNone/>
              <a:defRPr/>
            </a:pPr>
            <a:r>
              <a:rPr lang="en-GB" altLang="en-US" sz="2400" b="1" dirty="0">
                <a:solidFill>
                  <a:srgbClr val="CC6600"/>
                </a:solidFill>
                <a:latin typeface="Times New Roman" panose="02020603050405020304" pitchFamily="18" charset="0"/>
                <a:cs typeface="Times New Roman" panose="02020603050405020304" pitchFamily="18" charset="0"/>
              </a:rPr>
              <a:t>4.4.. </a:t>
            </a:r>
            <a:r>
              <a:rPr lang="en-GB" altLang="en-US" sz="2400" b="1" dirty="0" err="1">
                <a:solidFill>
                  <a:srgbClr val="CC6600"/>
                </a:solidFill>
                <a:latin typeface="Times New Roman" panose="02020603050405020304" pitchFamily="18" charset="0"/>
                <a:cs typeface="Times New Roman" panose="02020603050405020304" pitchFamily="18" charset="0"/>
              </a:rPr>
              <a:t>Kinh</a:t>
            </a:r>
            <a:r>
              <a:rPr lang="en-GB" altLang="en-US" sz="2400" b="1" dirty="0">
                <a:solidFill>
                  <a:srgbClr val="CC6600"/>
                </a:solidFill>
                <a:latin typeface="Times New Roman" panose="02020603050405020304" pitchFamily="18" charset="0"/>
                <a:cs typeface="Times New Roman" panose="02020603050405020304" pitchFamily="18" charset="0"/>
              </a:rPr>
              <a:t> </a:t>
            </a:r>
            <a:r>
              <a:rPr lang="en-GB" altLang="en-US" sz="2400" b="1" dirty="0" err="1">
                <a:solidFill>
                  <a:srgbClr val="CC6600"/>
                </a:solidFill>
                <a:latin typeface="Times New Roman" panose="02020603050405020304" pitchFamily="18" charset="0"/>
                <a:cs typeface="Times New Roman" panose="02020603050405020304" pitchFamily="18" charset="0"/>
              </a:rPr>
              <a:t>phí</a:t>
            </a:r>
            <a:r>
              <a:rPr lang="en-GB" altLang="en-US" sz="2400" b="1" dirty="0">
                <a:solidFill>
                  <a:srgbClr val="CC6600"/>
                </a:solidFill>
                <a:latin typeface="Times New Roman" panose="02020603050405020304" pitchFamily="18" charset="0"/>
                <a:cs typeface="Times New Roman" panose="02020603050405020304" pitchFamily="18" charset="0"/>
              </a:rPr>
              <a:t>  </a:t>
            </a:r>
            <a:r>
              <a:rPr lang="en-GB" altLang="en-US" sz="2400" b="1" dirty="0" err="1">
                <a:solidFill>
                  <a:srgbClr val="CC6600"/>
                </a:solidFill>
                <a:latin typeface="Times New Roman" panose="02020603050405020304" pitchFamily="18" charset="0"/>
                <a:cs typeface="Times New Roman" panose="02020603050405020304" pitchFamily="18" charset="0"/>
              </a:rPr>
              <a:t>đào</a:t>
            </a:r>
            <a:r>
              <a:rPr lang="en-GB" altLang="en-US" sz="2400" b="1" dirty="0">
                <a:solidFill>
                  <a:srgbClr val="CC6600"/>
                </a:solidFill>
                <a:latin typeface="Times New Roman" panose="02020603050405020304" pitchFamily="18" charset="0"/>
                <a:cs typeface="Times New Roman" panose="02020603050405020304" pitchFamily="18" charset="0"/>
              </a:rPr>
              <a:t> </a:t>
            </a:r>
            <a:r>
              <a:rPr lang="en-GB" altLang="en-US" sz="2400" b="1" dirty="0" err="1">
                <a:solidFill>
                  <a:srgbClr val="CC6600"/>
                </a:solidFill>
                <a:latin typeface="Times New Roman" panose="02020603050405020304" pitchFamily="18" charset="0"/>
                <a:cs typeface="Times New Roman" panose="02020603050405020304" pitchFamily="18" charset="0"/>
              </a:rPr>
              <a:t>tạo</a:t>
            </a:r>
            <a:r>
              <a:rPr lang="en-GB" altLang="en-US" sz="2400" b="1" dirty="0">
                <a:solidFill>
                  <a:srgbClr val="CC6600"/>
                </a:solidFill>
                <a:latin typeface="Times New Roman" panose="02020603050405020304" pitchFamily="18" charset="0"/>
                <a:cs typeface="Times New Roman" panose="02020603050405020304" pitchFamily="18" charset="0"/>
              </a:rPr>
              <a:t>: </a:t>
            </a:r>
          </a:p>
          <a:p>
            <a:pPr algn="just" eaLnBrk="1" hangingPunct="1">
              <a:lnSpc>
                <a:spcPct val="90000"/>
              </a:lnSpc>
              <a:spcBef>
                <a:spcPts val="0"/>
              </a:spcBef>
              <a:buFontTx/>
              <a:buChar char="-"/>
              <a:defRPr/>
            </a:pPr>
            <a:r>
              <a:rPr lang="en-GB" altLang="en-US" sz="2400">
                <a:latin typeface="Times New Roman" panose="02020603050405020304" pitchFamily="18" charset="0"/>
                <a:cs typeface="Times New Roman" panose="02020603050405020304" pitchFamily="18" charset="0"/>
              </a:rPr>
              <a:t>Giai </a:t>
            </a:r>
            <a:r>
              <a:rPr lang="en-GB" altLang="en-US" sz="2400" dirty="0" err="1">
                <a:latin typeface="Times New Roman" panose="02020603050405020304" pitchFamily="18" charset="0"/>
                <a:cs typeface="Times New Roman" panose="02020603050405020304" pitchFamily="18" charset="0"/>
              </a:rPr>
              <a:t>đoạn</a:t>
            </a:r>
            <a:r>
              <a:rPr lang="en-GB" altLang="en-US" sz="2400" dirty="0">
                <a:latin typeface="Times New Roman" panose="02020603050405020304" pitchFamily="18" charset="0"/>
                <a:cs typeface="Times New Roman" panose="02020603050405020304" pitchFamily="18" charset="0"/>
              </a:rPr>
              <a:t> 1 (2015-2020): </a:t>
            </a:r>
            <a:r>
              <a:rPr lang="en-GB" altLang="en-US" sz="2400" dirty="0" err="1">
                <a:latin typeface="Times New Roman" panose="02020603050405020304" pitchFamily="18" charset="0"/>
                <a:cs typeface="Times New Roman" panose="02020603050405020304" pitchFamily="18" charset="0"/>
              </a:rPr>
              <a:t>hỗ</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trợ</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của</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Dự</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án</a:t>
            </a:r>
            <a:r>
              <a:rPr lang="en-GB" altLang="en-US" sz="2400" dirty="0">
                <a:latin typeface="Times New Roman" panose="02020603050405020304" pitchFamily="18" charset="0"/>
                <a:cs typeface="Times New Roman" panose="02020603050405020304" pitchFamily="18" charset="0"/>
              </a:rPr>
              <a:t> HPET, </a:t>
            </a:r>
            <a:r>
              <a:rPr lang="en-GB" altLang="en-US" sz="2400" dirty="0" err="1">
                <a:latin typeface="Times New Roman" panose="02020603050405020304" pitchFamily="18" charset="0"/>
                <a:cs typeface="Times New Roman" panose="02020603050405020304" pitchFamily="18" charset="0"/>
              </a:rPr>
              <a:t>Bộ</a:t>
            </a:r>
            <a:r>
              <a:rPr lang="en-GB" altLang="en-US" sz="2400" dirty="0">
                <a:latin typeface="Times New Roman" panose="02020603050405020304" pitchFamily="18" charset="0"/>
                <a:cs typeface="Times New Roman" panose="02020603050405020304" pitchFamily="18" charset="0"/>
              </a:rPr>
              <a:t> Y </a:t>
            </a:r>
            <a:r>
              <a:rPr lang="en-GB" altLang="en-US" sz="2400" dirty="0" err="1">
                <a:latin typeface="Times New Roman" panose="02020603050405020304" pitchFamily="18" charset="0"/>
                <a:cs typeface="Times New Roman" panose="02020603050405020304" pitchFamily="18" charset="0"/>
              </a:rPr>
              <a:t>tế</a:t>
            </a:r>
            <a:endParaRPr lang="en-GB" altLang="en-US" sz="2400" dirty="0">
              <a:latin typeface="Times New Roman" panose="02020603050405020304" pitchFamily="18" charset="0"/>
              <a:cs typeface="Times New Roman" panose="02020603050405020304" pitchFamily="18" charset="0"/>
            </a:endParaRPr>
          </a:p>
          <a:p>
            <a:pPr algn="just" eaLnBrk="1" hangingPunct="1">
              <a:lnSpc>
                <a:spcPct val="90000"/>
              </a:lnSpc>
              <a:spcBef>
                <a:spcPts val="0"/>
              </a:spcBef>
              <a:buFontTx/>
              <a:buChar char="-"/>
              <a:defRPr/>
            </a:pPr>
            <a:r>
              <a:rPr lang="en-GB" sz="2400" dirty="0" err="1">
                <a:latin typeface="Times New Roman" panose="02020603050405020304" pitchFamily="18" charset="0"/>
                <a:cs typeface="Times New Roman" panose="02020603050405020304" pitchFamily="18" charset="0"/>
              </a:rPr>
              <a:t>Giai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đoạn</a:t>
            </a:r>
            <a:r>
              <a:rPr lang="en-GB" sz="2400" dirty="0">
                <a:latin typeface="Times New Roman" panose="02020603050405020304" pitchFamily="18" charset="0"/>
                <a:cs typeface="Times New Roman" panose="02020603050405020304" pitchFamily="18" charset="0"/>
              </a:rPr>
              <a:t> 2 (</a:t>
            </a:r>
            <a:r>
              <a:rPr lang="en-GB" sz="2400" dirty="0" err="1">
                <a:latin typeface="Times New Roman" panose="02020603050405020304" pitchFamily="18" charset="0"/>
                <a:cs typeface="Times New Roman" panose="02020603050405020304" pitchFamily="18" charset="0"/>
              </a:rPr>
              <a:t>từ</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năm</a:t>
            </a:r>
            <a:r>
              <a:rPr lang="en-GB" sz="2400" dirty="0">
                <a:latin typeface="Times New Roman" panose="02020603050405020304" pitchFamily="18" charset="0"/>
                <a:cs typeface="Times New Roman" panose="02020603050405020304" pitchFamily="18" charset="0"/>
              </a:rPr>
              <a:t> 2021): </a:t>
            </a:r>
            <a:r>
              <a:rPr lang="en-GB" sz="2400" dirty="0" err="1">
                <a:latin typeface="Times New Roman" panose="02020603050405020304" pitchFamily="18" charset="0"/>
                <a:cs typeface="Times New Roman" panose="02020603050405020304" pitchFamily="18" charset="0"/>
              </a:rPr>
              <a:t>hỗ</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trợ</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của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Quỹ</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Thiện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Tâm</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tập</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đoàn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Vingroup</a:t>
            </a:r>
            <a:r>
              <a:rPr lang="en-GB" sz="2400" dirty="0">
                <a:latin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p:txBody>
      </p:sp>
      <p:sp>
        <p:nvSpPr>
          <p:cNvPr id="10243" name="Title 1">
            <a:extLst>
              <a:ext uri="{FF2B5EF4-FFF2-40B4-BE49-F238E27FC236}">
                <a16:creationId xmlns:a16="http://schemas.microsoft.com/office/drawing/2014/main" xmlns="" id="{3ADDDF3C-C462-49F4-8EE9-61C2132CDA0F}"/>
              </a:ext>
            </a:extLst>
          </p:cNvPr>
          <p:cNvSpPr>
            <a:spLocks noGrp="1" noChangeArrowheads="1"/>
          </p:cNvSpPr>
          <p:nvPr>
            <p:ph type="title"/>
          </p:nvPr>
        </p:nvSpPr>
        <p:spPr>
          <a:xfrm>
            <a:off x="304800" y="0"/>
            <a:ext cx="8229600" cy="609600"/>
          </a:xfrm>
        </p:spPr>
        <p:txBody>
          <a:bodyPr/>
          <a:lstStyle/>
          <a:p>
            <a:r>
              <a:rPr lang="es-CL" altLang="vi-VN" sz="3600" b="1">
                <a:solidFill>
                  <a:srgbClr val="FE0000"/>
                </a:solidFill>
                <a:latin typeface="Times New Roman" panose="02020603050405020304" pitchFamily="18" charset="0"/>
                <a:cs typeface="Times New Roman" panose="02020603050405020304" pitchFamily="18" charset="0"/>
              </a:rPr>
              <a:t>Thông tin chung</a:t>
            </a:r>
            <a:endParaRPr lang="vi-VN" altLang="vi-VN" sz="36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xmlns="" id="{7EE6E0C1-A30A-4A9F-8B38-BE44084DFFC2}"/>
              </a:ext>
            </a:extLst>
          </p:cNvPr>
          <p:cNvSpPr>
            <a:spLocks noGrp="1" noChangeArrowheads="1"/>
          </p:cNvSpPr>
          <p:nvPr>
            <p:ph type="title"/>
          </p:nvPr>
        </p:nvSpPr>
        <p:spPr>
          <a:xfrm>
            <a:off x="0" y="-152400"/>
            <a:ext cx="9144000" cy="762000"/>
          </a:xfrm>
        </p:spPr>
        <p:txBody>
          <a:bodyPr/>
          <a:lstStyle/>
          <a:p>
            <a:pPr algn="l"/>
            <a:r>
              <a:rPr lang="es-CL" altLang="en-US" sz="3600">
                <a:solidFill>
                  <a:srgbClr val="FF9900"/>
                </a:solidFill>
                <a:latin typeface="Times New Roman" panose="02020603050405020304" pitchFamily="18" charset="0"/>
                <a:cs typeface="Times New Roman" panose="02020603050405020304" pitchFamily="18" charset="0"/>
              </a:rPr>
              <a:t/>
            </a:r>
            <a:br>
              <a:rPr lang="es-CL" altLang="en-US" sz="3600">
                <a:solidFill>
                  <a:srgbClr val="FF9900"/>
                </a:solidFill>
                <a:latin typeface="Times New Roman" panose="02020603050405020304" pitchFamily="18" charset="0"/>
                <a:cs typeface="Times New Roman" panose="02020603050405020304" pitchFamily="18" charset="0"/>
              </a:rPr>
            </a:br>
            <a:r>
              <a:rPr lang="es-CL" altLang="en-US" sz="3600">
                <a:solidFill>
                  <a:srgbClr val="FF9900"/>
                </a:solidFill>
                <a:latin typeface="Times New Roman" panose="02020603050405020304" pitchFamily="18" charset="0"/>
                <a:cs typeface="Times New Roman" panose="02020603050405020304" pitchFamily="18" charset="0"/>
              </a:rPr>
              <a:t/>
            </a:r>
            <a:br>
              <a:rPr lang="es-CL" altLang="en-US" sz="3600">
                <a:solidFill>
                  <a:srgbClr val="FF9900"/>
                </a:solidFill>
                <a:latin typeface="Times New Roman" panose="02020603050405020304" pitchFamily="18" charset="0"/>
                <a:cs typeface="Times New Roman" panose="02020603050405020304" pitchFamily="18" charset="0"/>
              </a:rPr>
            </a:br>
            <a:endParaRPr lang="en-US" altLang="en-US" sz="3600">
              <a:solidFill>
                <a:srgbClr val="FF9900"/>
              </a:solidFill>
            </a:endParaRPr>
          </a:p>
        </p:txBody>
      </p:sp>
      <p:sp>
        <p:nvSpPr>
          <p:cNvPr id="52227" name="Content Placeholder 2">
            <a:extLst>
              <a:ext uri="{FF2B5EF4-FFF2-40B4-BE49-F238E27FC236}">
                <a16:creationId xmlns:a16="http://schemas.microsoft.com/office/drawing/2014/main" xmlns="" id="{A3FC4619-8E19-4D9A-8D68-A0DC1AF28C7B}"/>
              </a:ext>
            </a:extLst>
          </p:cNvPr>
          <p:cNvSpPr>
            <a:spLocks noGrp="1" noChangeArrowheads="1"/>
          </p:cNvSpPr>
          <p:nvPr>
            <p:ph idx="1"/>
          </p:nvPr>
        </p:nvSpPr>
        <p:spPr>
          <a:xfrm>
            <a:off x="0" y="609600"/>
            <a:ext cx="8991600" cy="6248400"/>
          </a:xfrm>
        </p:spPr>
        <p:txBody>
          <a:bodyPr/>
          <a:lstStyle/>
          <a:p>
            <a:pPr marL="0" indent="0" algn="just">
              <a:buFontTx/>
              <a:buNone/>
              <a:defRPr/>
            </a:pPr>
            <a:r>
              <a:rPr lang="es-CL" altLang="en-US" sz="2800" b="1" spc="-100" dirty="0">
                <a:solidFill>
                  <a:srgbClr val="FF9900"/>
                </a:solidFill>
                <a:latin typeface="Times New Roman" panose="02020603050405020304" pitchFamily="18" charset="0"/>
                <a:cs typeface="Times New Roman" panose="02020603050405020304" pitchFamily="18" charset="0"/>
              </a:rPr>
              <a:t>1. </a:t>
            </a:r>
            <a:r>
              <a:rPr lang="es-CL" altLang="en-US" sz="2800" b="1" spc="-100" dirty="0" err="1">
                <a:solidFill>
                  <a:srgbClr val="FF9900"/>
                </a:solidFill>
                <a:latin typeface="Times New Roman" panose="02020603050405020304" pitchFamily="18" charset="0"/>
                <a:cs typeface="Times New Roman" panose="02020603050405020304" pitchFamily="18" charset="0"/>
              </a:rPr>
              <a:t>Tuyển</a:t>
            </a:r>
            <a:r>
              <a:rPr lang="es-CL" altLang="en-US" sz="2800" b="1" spc="-100" dirty="0">
                <a:solidFill>
                  <a:srgbClr val="FF9900"/>
                </a:solidFill>
                <a:latin typeface="Times New Roman" panose="02020603050405020304" pitchFamily="18" charset="0"/>
                <a:cs typeface="Times New Roman" panose="02020603050405020304" pitchFamily="18" charset="0"/>
              </a:rPr>
              <a:t> </a:t>
            </a:r>
            <a:r>
              <a:rPr lang="es-CL" altLang="en-US" sz="2800" b="1" spc="-100" dirty="0" err="1">
                <a:solidFill>
                  <a:srgbClr val="FF9900"/>
                </a:solidFill>
                <a:latin typeface="Times New Roman" panose="02020603050405020304" pitchFamily="18" charset="0"/>
                <a:cs typeface="Times New Roman" panose="02020603050405020304" pitchFamily="18" charset="0"/>
              </a:rPr>
              <a:t>dụng</a:t>
            </a:r>
            <a:r>
              <a:rPr lang="es-CL" altLang="en-US" sz="2800" b="1" spc="-100" dirty="0">
                <a:solidFill>
                  <a:srgbClr val="FF9900"/>
                </a:solidFill>
                <a:latin typeface="Times New Roman" panose="02020603050405020304" pitchFamily="18" charset="0"/>
                <a:cs typeface="Times New Roman" panose="02020603050405020304" pitchFamily="18" charset="0"/>
              </a:rPr>
              <a:t> </a:t>
            </a:r>
            <a:r>
              <a:rPr lang="es-CL" altLang="en-US" sz="2800" b="1" spc="-100" dirty="0" err="1">
                <a:solidFill>
                  <a:srgbClr val="FF9900"/>
                </a:solidFill>
                <a:latin typeface="Times New Roman" panose="02020603050405020304" pitchFamily="18" charset="0"/>
                <a:cs typeface="Times New Roman" panose="02020603050405020304" pitchFamily="18" charset="0"/>
              </a:rPr>
              <a:t>và</a:t>
            </a:r>
            <a:r>
              <a:rPr lang="es-CL" altLang="en-US" sz="2800" b="1" spc="-100" dirty="0">
                <a:solidFill>
                  <a:srgbClr val="FF9900"/>
                </a:solidFill>
                <a:latin typeface="Times New Roman" panose="02020603050405020304" pitchFamily="18" charset="0"/>
                <a:cs typeface="Times New Roman" panose="02020603050405020304" pitchFamily="18" charset="0"/>
              </a:rPr>
              <a:t> </a:t>
            </a:r>
            <a:r>
              <a:rPr lang="es-CL" altLang="en-US" sz="2800" b="1" spc="-100" dirty="0" err="1">
                <a:solidFill>
                  <a:srgbClr val="FF9900"/>
                </a:solidFill>
                <a:latin typeface="Times New Roman" panose="02020603050405020304" pitchFamily="18" charset="0"/>
                <a:cs typeface="Times New Roman" panose="02020603050405020304" pitchFamily="18" charset="0"/>
              </a:rPr>
              <a:t>đào</a:t>
            </a:r>
            <a:r>
              <a:rPr lang="es-CL" altLang="en-US" sz="2800" b="1" spc="-100" dirty="0">
                <a:solidFill>
                  <a:srgbClr val="FF9900"/>
                </a:solidFill>
                <a:latin typeface="Times New Roman" panose="02020603050405020304" pitchFamily="18" charset="0"/>
                <a:cs typeface="Times New Roman" panose="02020603050405020304" pitchFamily="18" charset="0"/>
              </a:rPr>
              <a:t> </a:t>
            </a:r>
            <a:r>
              <a:rPr lang="es-CL" altLang="en-US" sz="2800" b="1" spc="-100" dirty="0" err="1">
                <a:solidFill>
                  <a:srgbClr val="FF9900"/>
                </a:solidFill>
                <a:latin typeface="Times New Roman" panose="02020603050405020304" pitchFamily="18" charset="0"/>
                <a:cs typeface="Times New Roman" panose="02020603050405020304" pitchFamily="18" charset="0"/>
              </a:rPr>
              <a:t>tạo</a:t>
            </a:r>
            <a:r>
              <a:rPr lang="es-CL" altLang="en-US" sz="2800" b="1" spc="-100" dirty="0">
                <a:solidFill>
                  <a:srgbClr val="FF9900"/>
                </a:solidFill>
                <a:latin typeface="Times New Roman" panose="02020603050405020304" pitchFamily="18" charset="0"/>
                <a:cs typeface="Times New Roman" panose="02020603050405020304" pitchFamily="18" charset="0"/>
              </a:rPr>
              <a:t> </a:t>
            </a:r>
            <a:r>
              <a:rPr lang="es-CL" altLang="en-US" sz="2800" b="1" spc="-100" dirty="0" err="1">
                <a:solidFill>
                  <a:srgbClr val="FF9900"/>
                </a:solidFill>
                <a:latin typeface="Times New Roman" panose="02020603050405020304" pitchFamily="18" charset="0"/>
                <a:cs typeface="Times New Roman" panose="02020603050405020304" pitchFamily="18" charset="0"/>
              </a:rPr>
              <a:t>bác</a:t>
            </a:r>
            <a:r>
              <a:rPr lang="es-CL" altLang="en-US" sz="2800" b="1" spc="-100" dirty="0">
                <a:solidFill>
                  <a:srgbClr val="FF9900"/>
                </a:solidFill>
                <a:latin typeface="Times New Roman" panose="02020603050405020304" pitchFamily="18" charset="0"/>
                <a:cs typeface="Times New Roman" panose="02020603050405020304" pitchFamily="18" charset="0"/>
              </a:rPr>
              <a:t> </a:t>
            </a:r>
            <a:r>
              <a:rPr lang="es-CL" altLang="en-US" sz="2800" b="1" spc="-100" dirty="0" err="1">
                <a:solidFill>
                  <a:srgbClr val="FF9900"/>
                </a:solidFill>
                <a:latin typeface="Times New Roman" panose="02020603050405020304" pitchFamily="18" charset="0"/>
                <a:cs typeface="Times New Roman" panose="02020603050405020304" pitchFamily="18" charset="0"/>
              </a:rPr>
              <a:t>sỹ</a:t>
            </a:r>
            <a:r>
              <a:rPr lang="es-CL" altLang="en-US" sz="2800" b="1" spc="-100" dirty="0">
                <a:solidFill>
                  <a:srgbClr val="FF9900"/>
                </a:solidFill>
                <a:latin typeface="Times New Roman" panose="02020603050405020304" pitchFamily="18" charset="0"/>
                <a:cs typeface="Times New Roman" panose="02020603050405020304" pitchFamily="18" charset="0"/>
              </a:rPr>
              <a:t> </a:t>
            </a:r>
            <a:r>
              <a:rPr lang="es-CL" altLang="en-US" sz="2800" b="1" spc="-100" dirty="0" err="1">
                <a:solidFill>
                  <a:srgbClr val="FF9900"/>
                </a:solidFill>
                <a:latin typeface="Times New Roman" panose="02020603050405020304" pitchFamily="18" charset="0"/>
                <a:cs typeface="Times New Roman" panose="02020603050405020304" pitchFamily="18" charset="0"/>
              </a:rPr>
              <a:t>trẻ</a:t>
            </a:r>
            <a:r>
              <a:rPr lang="es-CL" altLang="en-US" sz="2800" b="1" spc="-100" dirty="0">
                <a:solidFill>
                  <a:srgbClr val="FF9900"/>
                </a:solidFill>
                <a:latin typeface="Times New Roman" panose="02020603050405020304" pitchFamily="18" charset="0"/>
                <a:cs typeface="Times New Roman" panose="02020603050405020304" pitchFamily="18" charset="0"/>
              </a:rPr>
              <a:t> </a:t>
            </a:r>
            <a:r>
              <a:rPr lang="es-CL" altLang="en-US" sz="2400" spc="-100" dirty="0">
                <a:solidFill>
                  <a:srgbClr val="FF9900"/>
                </a:solidFill>
                <a:latin typeface="Times New Roman" panose="02020603050405020304" pitchFamily="18" charset="0"/>
                <a:cs typeface="Times New Roman" panose="02020603050405020304" pitchFamily="18" charset="0"/>
              </a:rPr>
              <a:t>: </a:t>
            </a:r>
          </a:p>
          <a:p>
            <a:pPr marL="0" indent="0" algn="just">
              <a:buFontTx/>
              <a:buNone/>
              <a:defRPr/>
            </a:pPr>
            <a:r>
              <a:rPr lang="es-CL" altLang="en-US" sz="2400" dirty="0" err="1">
                <a:latin typeface="Times New Roman" panose="02020603050405020304" pitchFamily="18" charset="0"/>
                <a:cs typeface="Times New Roman" panose="02020603050405020304" pitchFamily="18" charset="0"/>
              </a:rPr>
              <a:t>Dự</a:t>
            </a:r>
            <a:r>
              <a:rPr lang="es-CL" altLang="en-US" sz="2400" dirty="0">
                <a:latin typeface="Times New Roman" panose="02020603050405020304" pitchFamily="18" charset="0"/>
                <a:cs typeface="Times New Roman" panose="02020603050405020304" pitchFamily="18" charset="0"/>
              </a:rPr>
              <a:t> </a:t>
            </a:r>
            <a:r>
              <a:rPr lang="es-CL" altLang="en-US" sz="2400" dirty="0" err="1">
                <a:latin typeface="Times New Roman" panose="02020603050405020304" pitchFamily="18" charset="0"/>
                <a:cs typeface="Times New Roman" panose="02020603050405020304" pitchFamily="18" charset="0"/>
              </a:rPr>
              <a:t>án</a:t>
            </a:r>
            <a:r>
              <a:rPr lang="es-CL" altLang="en-US" sz="2400" dirty="0">
                <a:latin typeface="Times New Roman" panose="02020603050405020304" pitchFamily="18" charset="0"/>
                <a:cs typeface="Times New Roman" panose="02020603050405020304" pitchFamily="18" charset="0"/>
              </a:rPr>
              <a:t> </a:t>
            </a:r>
            <a:r>
              <a:rPr lang="es-CL" altLang="en-US" sz="2400" dirty="0" err="1">
                <a:latin typeface="Times New Roman" panose="02020603050405020304" pitchFamily="18" charset="0"/>
                <a:cs typeface="Times New Roman" panose="02020603050405020304" pitchFamily="18" charset="0"/>
              </a:rPr>
              <a:t>đã</a:t>
            </a:r>
            <a:r>
              <a:rPr lang="es-CL" altLang="en-US" sz="2400" dirty="0">
                <a:latin typeface="Times New Roman" panose="02020603050405020304" pitchFamily="18" charset="0"/>
                <a:cs typeface="Times New Roman" panose="02020603050405020304" pitchFamily="18" charset="0"/>
              </a:rPr>
              <a:t> </a:t>
            </a:r>
            <a:r>
              <a:rPr lang="es-CL" altLang="en-US" sz="2400" dirty="0" err="1">
                <a:latin typeface="Times New Roman" panose="02020603050405020304" pitchFamily="18" charset="0"/>
                <a:cs typeface="Times New Roman" panose="02020603050405020304" pitchFamily="18" charset="0"/>
              </a:rPr>
              <a:t>tuyển</a:t>
            </a:r>
            <a:r>
              <a:rPr lang="es-CL" altLang="en-US" sz="2400" dirty="0">
                <a:latin typeface="Times New Roman" panose="02020603050405020304" pitchFamily="18" charset="0"/>
                <a:cs typeface="Times New Roman" panose="02020603050405020304" pitchFamily="18" charset="0"/>
              </a:rPr>
              <a:t> </a:t>
            </a:r>
            <a:r>
              <a:rPr lang="es-CL" altLang="en-US" sz="2400" dirty="0" err="1">
                <a:latin typeface="Times New Roman" panose="02020603050405020304" pitchFamily="18" charset="0"/>
                <a:cs typeface="Times New Roman" panose="02020603050405020304" pitchFamily="18" charset="0"/>
              </a:rPr>
              <a:t>dụng</a:t>
            </a:r>
            <a:r>
              <a:rPr lang="es-CL" altLang="en-US" sz="2400" dirty="0">
                <a:latin typeface="Times New Roman" panose="02020603050405020304" pitchFamily="18" charset="0"/>
                <a:cs typeface="Times New Roman" panose="02020603050405020304" pitchFamily="18" charset="0"/>
              </a:rPr>
              <a:t> </a:t>
            </a:r>
            <a:r>
              <a:rPr lang="es-CL" altLang="en-US" sz="2400" dirty="0" err="1">
                <a:latin typeface="Times New Roman" panose="02020603050405020304" pitchFamily="18" charset="0"/>
                <a:cs typeface="Times New Roman" panose="02020603050405020304" pitchFamily="18" charset="0"/>
              </a:rPr>
              <a:t>và</a:t>
            </a:r>
            <a:r>
              <a:rPr lang="es-CL" altLang="en-US" sz="2400" dirty="0">
                <a:latin typeface="Times New Roman" panose="02020603050405020304" pitchFamily="18" charset="0"/>
                <a:cs typeface="Times New Roman" panose="02020603050405020304" pitchFamily="18" charset="0"/>
              </a:rPr>
              <a:t> </a:t>
            </a:r>
            <a:r>
              <a:rPr lang="es-CL" altLang="en-US" sz="2400" dirty="0" err="1">
                <a:latin typeface="Times New Roman" panose="02020603050405020304" pitchFamily="18" charset="0"/>
                <a:cs typeface="Times New Roman" panose="02020603050405020304" pitchFamily="18" charset="0"/>
              </a:rPr>
              <a:t>tổ</a:t>
            </a:r>
            <a:r>
              <a:rPr lang="es-CL" altLang="en-US" sz="2400" dirty="0">
                <a:latin typeface="Times New Roman" panose="02020603050405020304" pitchFamily="18" charset="0"/>
                <a:cs typeface="Times New Roman" panose="02020603050405020304" pitchFamily="18" charset="0"/>
              </a:rPr>
              <a:t> ch</a:t>
            </a:r>
            <a:r>
              <a:rPr lang="en-GB" altLang="en-US" sz="2400" dirty="0" err="1">
                <a:latin typeface="Times New Roman" panose="02020603050405020304" pitchFamily="18" charset="0"/>
                <a:cs typeface="Times New Roman" panose="02020603050405020304" pitchFamily="18" charset="0"/>
              </a:rPr>
              <a:t>ức</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đào</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tạo</a:t>
            </a:r>
            <a:r>
              <a:rPr lang="en-GB" altLang="en-US" sz="2400" dirty="0">
                <a:latin typeface="Times New Roman" panose="02020603050405020304" pitchFamily="18" charset="0"/>
                <a:cs typeface="Times New Roman" panose="02020603050405020304" pitchFamily="18" charset="0"/>
              </a:rPr>
              <a:t> </a:t>
            </a:r>
            <a:r>
              <a:rPr lang="en-US" altLang="en-US" sz="2400" b="1" spc="-100" dirty="0">
                <a:solidFill>
                  <a:srgbClr val="FF0000"/>
                </a:solidFill>
                <a:latin typeface="Times New Roman" panose="02020603050405020304" pitchFamily="18" charset="0"/>
                <a:cs typeface="Times New Roman" panose="02020603050405020304" pitchFamily="18" charset="0"/>
              </a:rPr>
              <a:t>354</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bác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sỹ</a:t>
            </a:r>
            <a:r>
              <a:rPr lang="en-US"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tình</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nguyện</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là</a:t>
            </a:r>
            <a:r>
              <a:rPr lang="en-GB"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viên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chức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của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các</a:t>
            </a:r>
            <a:r>
              <a:rPr lang="en-US" altLang="en-US" sz="2400" dirty="0">
                <a:latin typeface="Times New Roman" panose="02020603050405020304" pitchFamily="18" charset="0"/>
                <a:cs typeface="Times New Roman" panose="02020603050405020304" pitchFamily="18" charset="0"/>
              </a:rPr>
              <a:t> đ</a:t>
            </a:r>
            <a:r>
              <a:rPr lang="vi-VN" altLang="en-US" sz="2400" dirty="0">
                <a:latin typeface="Times New Roman" panose="02020603050405020304" pitchFamily="18" charset="0"/>
                <a:cs typeface="Times New Roman" panose="02020603050405020304" pitchFamily="18" charset="0"/>
              </a:rPr>
              <a:t>ơ</a:t>
            </a:r>
            <a:r>
              <a:rPr lang="en-US" altLang="en-US" sz="2400" dirty="0">
                <a:latin typeface="Times New Roman" panose="02020603050405020304" pitchFamily="18" charset="0"/>
                <a:cs typeface="Times New Roman" panose="02020603050405020304" pitchFamily="18" charset="0"/>
              </a:rPr>
              <a:t>n </a:t>
            </a:r>
            <a:r>
              <a:rPr lang="en-US" altLang="en-US" sz="2400" dirty="0" err="1">
                <a:latin typeface="Times New Roman" panose="02020603050405020304" pitchFamily="18" charset="0"/>
                <a:cs typeface="Times New Roman" panose="02020603050405020304" pitchFamily="18" charset="0"/>
              </a:rPr>
              <a:t>vị</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cụ</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thể</a:t>
            </a:r>
            <a:r>
              <a:rPr lang="en-US" altLang="en-US" sz="2400" dirty="0">
                <a:latin typeface="Times New Roman" panose="02020603050405020304" pitchFamily="18" charset="0"/>
                <a:cs typeface="Times New Roman" panose="02020603050405020304" pitchFamily="18" charset="0"/>
              </a:rPr>
              <a:t>: </a:t>
            </a:r>
          </a:p>
          <a:p>
            <a:pPr algn="just">
              <a:defRPr/>
            </a:pPr>
            <a:r>
              <a:rPr lang="en-US" altLang="en-US" sz="2400" b="1" dirty="0">
                <a:solidFill>
                  <a:srgbClr val="FF0000"/>
                </a:solidFill>
                <a:latin typeface="Times New Roman" panose="02020603050405020304" pitchFamily="18" charset="0"/>
                <a:cs typeface="Times New Roman" panose="02020603050405020304" pitchFamily="18" charset="0"/>
              </a:rPr>
              <a:t>44</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bác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sỹ</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tuyển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dụng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tại</a:t>
            </a:r>
            <a:r>
              <a:rPr lang="en-US" altLang="en-US" sz="2400" dirty="0">
                <a:latin typeface="Times New Roman" panose="02020603050405020304" pitchFamily="18" charset="0"/>
                <a:cs typeface="Times New Roman" panose="02020603050405020304" pitchFamily="18" charset="0"/>
              </a:rPr>
              <a:t> </a:t>
            </a:r>
            <a:r>
              <a:rPr lang="en-US" altLang="en-US" sz="2400" b="1" dirty="0">
                <a:solidFill>
                  <a:srgbClr val="FF0000"/>
                </a:solidFill>
                <a:latin typeface="Times New Roman" panose="02020603050405020304" pitchFamily="18" charset="0"/>
                <a:cs typeface="Times New Roman" panose="02020603050405020304" pitchFamily="18" charset="0"/>
              </a:rPr>
              <a:t>19</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bệnh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viện</a:t>
            </a:r>
            <a:r>
              <a:rPr lang="en-US" altLang="en-US" sz="2400" dirty="0">
                <a:latin typeface="Times New Roman" panose="02020603050405020304" pitchFamily="18" charset="0"/>
                <a:cs typeface="Times New Roman" panose="02020603050405020304" pitchFamily="18" charset="0"/>
              </a:rPr>
              <a:t>/</a:t>
            </a:r>
            <a:r>
              <a:rPr lang="en-US" altLang="en-US" sz="2400" dirty="0" err="1">
                <a:latin typeface="Times New Roman" panose="02020603050405020304" pitchFamily="18" charset="0"/>
                <a:cs typeface="Times New Roman" panose="02020603050405020304" pitchFamily="18" charset="0"/>
              </a:rPr>
              <a:t>viện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trực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thuộc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Bộ</a:t>
            </a:r>
            <a:r>
              <a:rPr lang="en-US" altLang="en-US" sz="2400" dirty="0">
                <a:latin typeface="Times New Roman" panose="02020603050405020304" pitchFamily="18" charset="0"/>
                <a:cs typeface="Times New Roman" panose="02020603050405020304" pitchFamily="18" charset="0"/>
              </a:rPr>
              <a:t>, </a:t>
            </a:r>
          </a:p>
          <a:p>
            <a:pPr algn="just">
              <a:defRPr/>
            </a:pPr>
            <a:r>
              <a:rPr lang="en-US" altLang="en-US" sz="2400" dirty="0">
                <a:latin typeface="Times New Roman" panose="02020603050405020304" pitchFamily="18" charset="0"/>
                <a:cs typeface="Times New Roman" panose="02020603050405020304" pitchFamily="18" charset="0"/>
              </a:rPr>
              <a:t>310 </a:t>
            </a:r>
            <a:r>
              <a:rPr lang="en-US" altLang="en-US" sz="2400" dirty="0" err="1">
                <a:latin typeface="Times New Roman" panose="02020603050405020304" pitchFamily="18" charset="0"/>
                <a:cs typeface="Times New Roman" panose="02020603050405020304" pitchFamily="18" charset="0"/>
              </a:rPr>
              <a:t>bác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sỹ</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tuyển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dụng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tại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địa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a:t>
            </a:r>
            <a:r>
              <a:rPr lang="vi-VN" altLang="en-US" sz="2400" dirty="0">
                <a:latin typeface="Times New Roman" panose="02020603050405020304" pitchFamily="18" charset="0"/>
                <a:cs typeface="Times New Roman" panose="02020603050405020304" pitchFamily="18" charset="0"/>
              </a:rPr>
              <a:t>ư</a:t>
            </a:r>
            <a:r>
              <a:rPr lang="en-US" altLang="en-US" sz="2400" dirty="0" err="1">
                <a:latin typeface="Times New Roman" panose="02020603050405020304" pitchFamily="18" charset="0"/>
                <a:cs typeface="Times New Roman" panose="02020603050405020304" pitchFamily="18" charset="0"/>
              </a:rPr>
              <a:t>ơng</a:t>
            </a: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tình nguyện công tác tại </a:t>
            </a:r>
            <a:r>
              <a:rPr lang="en-GB" altLang="en-US" sz="2400" b="1" dirty="0">
                <a:solidFill>
                  <a:srgbClr val="FF0000"/>
                </a:solidFill>
                <a:latin typeface="Times New Roman" panose="02020603050405020304" pitchFamily="18" charset="0"/>
                <a:cs typeface="Times New Roman" panose="02020603050405020304" pitchFamily="18" charset="0"/>
              </a:rPr>
              <a:t>85</a:t>
            </a:r>
            <a:r>
              <a:rPr lang="vi-VN" altLang="en-US" sz="2400" dirty="0">
                <a:latin typeface="Times New Roman" panose="02020603050405020304" pitchFamily="18" charset="0"/>
                <a:cs typeface="Times New Roman" panose="02020603050405020304" pitchFamily="18" charset="0"/>
              </a:rPr>
              <a:t> huyện nghèo </a:t>
            </a:r>
            <a:r>
              <a:rPr lang="en-GB" altLang="en-US" sz="2400" dirty="0" err="1">
                <a:latin typeface="Times New Roman" panose="02020603050405020304" pitchFamily="18" charset="0"/>
                <a:cs typeface="Times New Roman" panose="02020603050405020304" pitchFamily="18" charset="0"/>
              </a:rPr>
              <a:t>và</a:t>
            </a:r>
            <a:r>
              <a:rPr lang="en-GB" altLang="en-US" sz="2400" dirty="0">
                <a:latin typeface="Times New Roman" panose="02020603050405020304" pitchFamily="18" charset="0"/>
                <a:cs typeface="Times New Roman" panose="02020603050405020304" pitchFamily="18" charset="0"/>
              </a:rPr>
              <a:t> t</a:t>
            </a:r>
            <a:r>
              <a:rPr lang="vi-VN" altLang="en-US" sz="2400" dirty="0">
                <a:latin typeface="Times New Roman" panose="02020603050405020304" pitchFamily="18" charset="0"/>
                <a:cs typeface="Times New Roman" panose="02020603050405020304" pitchFamily="18" charset="0"/>
              </a:rPr>
              <a:t>ư</a:t>
            </a:r>
            <a:r>
              <a:rPr lang="en-GB" altLang="en-US" sz="2400" dirty="0" err="1">
                <a:latin typeface="Times New Roman" panose="02020603050405020304" pitchFamily="18" charset="0"/>
                <a:cs typeface="Times New Roman" panose="02020603050405020304" pitchFamily="18" charset="0"/>
              </a:rPr>
              <a:t>ơng</a:t>
            </a:r>
            <a:r>
              <a:rPr lang="en-GB" altLang="en-US" sz="2400" dirty="0">
                <a:latin typeface="Times New Roman" panose="02020603050405020304" pitchFamily="18" charset="0"/>
                <a:cs typeface="Times New Roman" panose="02020603050405020304" pitchFamily="18" charset="0"/>
              </a:rPr>
              <a:t> đ</a:t>
            </a:r>
            <a:r>
              <a:rPr lang="vi-VN" altLang="en-US" sz="2400" dirty="0">
                <a:latin typeface="Times New Roman" panose="02020603050405020304" pitchFamily="18" charset="0"/>
                <a:cs typeface="Times New Roman" panose="02020603050405020304" pitchFamily="18" charset="0"/>
              </a:rPr>
              <a:t>ư</a:t>
            </a:r>
            <a:r>
              <a:rPr lang="en-GB" altLang="en-US" sz="2400" dirty="0" err="1">
                <a:latin typeface="Times New Roman" panose="02020603050405020304" pitchFamily="18" charset="0"/>
                <a:cs typeface="Times New Roman" panose="02020603050405020304" pitchFamily="18" charset="0"/>
              </a:rPr>
              <a:t>ơng</a:t>
            </a:r>
            <a:r>
              <a:rPr lang="en-GB"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thuộc </a:t>
            </a:r>
            <a:r>
              <a:rPr lang="en-GB" altLang="en-US" sz="2400" b="1" dirty="0">
                <a:solidFill>
                  <a:srgbClr val="FF0000"/>
                </a:solidFill>
                <a:latin typeface="Times New Roman" panose="02020603050405020304" pitchFamily="18" charset="0"/>
                <a:cs typeface="Times New Roman" panose="02020603050405020304" pitchFamily="18" charset="0"/>
              </a:rPr>
              <a:t>22</a:t>
            </a:r>
            <a:r>
              <a:rPr lang="vi-VN" altLang="en-US" sz="2400" dirty="0">
                <a:latin typeface="Times New Roman" panose="02020603050405020304" pitchFamily="18" charset="0"/>
                <a:cs typeface="Times New Roman" panose="02020603050405020304" pitchFamily="18" charset="0"/>
              </a:rPr>
              <a:t> tỉnh</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miền</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núi</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phía</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Bắc</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miền</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Trung</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và</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Tây</a:t>
            </a:r>
            <a:r>
              <a:rPr lang="en-GB" altLang="en-US" sz="2400" dirty="0">
                <a:latin typeface="Times New Roman" panose="02020603050405020304" pitchFamily="18" charset="0"/>
                <a:cs typeface="Times New Roman" panose="02020603050405020304" pitchFamily="18" charset="0"/>
              </a:rPr>
              <a:t> </a:t>
            </a:r>
            <a:r>
              <a:rPr lang="en-GB" altLang="en-US" sz="2400" dirty="0" err="1">
                <a:latin typeface="Times New Roman" panose="02020603050405020304" pitchFamily="18" charset="0"/>
                <a:cs typeface="Times New Roman" panose="02020603050405020304" pitchFamily="18" charset="0"/>
              </a:rPr>
              <a:t>Nguyên</a:t>
            </a:r>
            <a:endParaRPr lang="en-GB" altLang="en-US" sz="2400" dirty="0">
              <a:latin typeface="Times New Roman" panose="02020603050405020304" pitchFamily="18" charset="0"/>
              <a:cs typeface="Times New Roman" panose="02020603050405020304" pitchFamily="18" charset="0"/>
            </a:endParaRPr>
          </a:p>
          <a:p>
            <a:pPr algn="just">
              <a:defRPr/>
            </a:pPr>
            <a:r>
              <a:rPr lang="en-GB" altLang="en-US" sz="2400" spc="-40" dirty="0" err="1">
                <a:latin typeface="Times New Roman" panose="02020603050405020304" pitchFamily="18" charset="0"/>
                <a:cs typeface="Times New Roman" panose="02020603050405020304" pitchFamily="18" charset="0"/>
              </a:rPr>
              <a:t>Xây</a:t>
            </a:r>
            <a:r>
              <a:rPr lang="en-GB" altLang="en-US" sz="2400" spc="-40" dirty="0">
                <a:latin typeface="Times New Roman" panose="02020603050405020304" pitchFamily="18" charset="0"/>
                <a:cs typeface="Times New Roman" panose="02020603050405020304" pitchFamily="18" charset="0"/>
              </a:rPr>
              <a:t> </a:t>
            </a:r>
            <a:r>
              <a:rPr lang="en-GB" altLang="en-US" sz="2400" spc="-40" dirty="0" err="1">
                <a:latin typeface="Times New Roman" panose="02020603050405020304" pitchFamily="18" charset="0"/>
                <a:cs typeface="Times New Roman" panose="02020603050405020304" pitchFamily="18" charset="0"/>
              </a:rPr>
              <a:t>dựng</a:t>
            </a:r>
            <a:r>
              <a:rPr lang="en-GB" altLang="en-US" sz="2400" spc="-40" dirty="0">
                <a:latin typeface="Times New Roman" panose="02020603050405020304" pitchFamily="18" charset="0"/>
                <a:cs typeface="Times New Roman" panose="02020603050405020304" pitchFamily="18" charset="0"/>
              </a:rPr>
              <a:t> </a:t>
            </a:r>
            <a:r>
              <a:rPr lang="en-GB" altLang="en-US" sz="2400" b="1" dirty="0">
                <a:solidFill>
                  <a:srgbClr val="FF0000"/>
                </a:solidFill>
                <a:latin typeface="Times New Roman" panose="02020603050405020304" pitchFamily="18" charset="0"/>
                <a:cs typeface="Times New Roman" panose="02020603050405020304" pitchFamily="18" charset="0"/>
              </a:rPr>
              <a:t>11</a:t>
            </a:r>
            <a:r>
              <a:rPr lang="en-GB" altLang="en-US" sz="2400" spc="-40" dirty="0">
                <a:latin typeface="Times New Roman" panose="02020603050405020304" pitchFamily="18" charset="0"/>
                <a:cs typeface="Times New Roman" panose="02020603050405020304" pitchFamily="18" charset="0"/>
              </a:rPr>
              <a:t> </a:t>
            </a:r>
            <a:r>
              <a:rPr lang="en-GB" altLang="en-US" sz="2400" spc="-40" dirty="0" err="1">
                <a:latin typeface="Times New Roman" panose="02020603050405020304" pitchFamily="18" charset="0"/>
                <a:cs typeface="Times New Roman" panose="02020603050405020304" pitchFamily="18" charset="0"/>
              </a:rPr>
              <a:t>chương</a:t>
            </a:r>
            <a:r>
              <a:rPr lang="en-GB" altLang="en-US" sz="2400" spc="-40" dirty="0">
                <a:latin typeface="Times New Roman" panose="02020603050405020304" pitchFamily="18" charset="0"/>
                <a:cs typeface="Times New Roman" panose="02020603050405020304" pitchFamily="18" charset="0"/>
              </a:rPr>
              <a:t> </a:t>
            </a:r>
            <a:r>
              <a:rPr lang="en-GB" altLang="en-US" sz="2400" spc="-40" dirty="0" err="1">
                <a:latin typeface="Times New Roman" panose="02020603050405020304" pitchFamily="18" charset="0"/>
                <a:cs typeface="Times New Roman" panose="02020603050405020304" pitchFamily="18" charset="0"/>
              </a:rPr>
              <a:t>trình</a:t>
            </a:r>
            <a:r>
              <a:rPr lang="en-GB" altLang="en-US" sz="2400" spc="-40" dirty="0">
                <a:latin typeface="Times New Roman" panose="02020603050405020304" pitchFamily="18" charset="0"/>
                <a:cs typeface="Times New Roman" panose="02020603050405020304" pitchFamily="18" charset="0"/>
              </a:rPr>
              <a:t>, </a:t>
            </a:r>
            <a:r>
              <a:rPr lang="en-GB" altLang="en-US" sz="2400" spc="-40" dirty="0" err="1">
                <a:latin typeface="Times New Roman" panose="02020603050405020304" pitchFamily="18" charset="0"/>
                <a:cs typeface="Times New Roman" panose="02020603050405020304" pitchFamily="18" charset="0"/>
              </a:rPr>
              <a:t>tổ</a:t>
            </a:r>
            <a:r>
              <a:rPr lang="en-GB" altLang="en-US" sz="2400" spc="-40" dirty="0">
                <a:latin typeface="Times New Roman" panose="02020603050405020304" pitchFamily="18" charset="0"/>
                <a:cs typeface="Times New Roman" panose="02020603050405020304" pitchFamily="18" charset="0"/>
              </a:rPr>
              <a:t> </a:t>
            </a:r>
            <a:r>
              <a:rPr lang="en-GB" altLang="en-US" sz="2400" spc="-40" dirty="0" err="1">
                <a:latin typeface="Times New Roman" panose="02020603050405020304" pitchFamily="18" charset="0"/>
                <a:cs typeface="Times New Roman" panose="02020603050405020304" pitchFamily="18" charset="0"/>
              </a:rPr>
              <a:t>chức</a:t>
            </a:r>
            <a:r>
              <a:rPr lang="en-GB" altLang="en-US" sz="2400" spc="-40" dirty="0">
                <a:latin typeface="Times New Roman" panose="02020603050405020304" pitchFamily="18" charset="0"/>
                <a:cs typeface="Times New Roman" panose="02020603050405020304" pitchFamily="18" charset="0"/>
              </a:rPr>
              <a:t> </a:t>
            </a:r>
            <a:r>
              <a:rPr lang="en-GB" altLang="en-US" sz="2400" spc="-40" dirty="0" err="1">
                <a:latin typeface="Times New Roman" panose="02020603050405020304" pitchFamily="18" charset="0"/>
                <a:cs typeface="Times New Roman" panose="02020603050405020304" pitchFamily="18" charset="0"/>
              </a:rPr>
              <a:t>đào</a:t>
            </a:r>
            <a:r>
              <a:rPr lang="en-GB" altLang="en-US" sz="2400" spc="-40" dirty="0">
                <a:latin typeface="Times New Roman" panose="02020603050405020304" pitchFamily="18" charset="0"/>
                <a:cs typeface="Times New Roman" panose="02020603050405020304" pitchFamily="18" charset="0"/>
              </a:rPr>
              <a:t> </a:t>
            </a:r>
            <a:r>
              <a:rPr lang="en-GB" altLang="en-US" sz="2400" spc="-40" dirty="0" err="1">
                <a:latin typeface="Times New Roman" panose="02020603050405020304" pitchFamily="18" charset="0"/>
                <a:cs typeface="Times New Roman" panose="02020603050405020304" pitchFamily="18" charset="0"/>
              </a:rPr>
              <a:t>tạo</a:t>
            </a:r>
            <a:r>
              <a:rPr lang="en-GB" altLang="en-US" sz="2400" spc="-40" dirty="0">
                <a:latin typeface="Times New Roman" panose="02020603050405020304" pitchFamily="18" charset="0"/>
                <a:cs typeface="Times New Roman" panose="02020603050405020304" pitchFamily="18" charset="0"/>
              </a:rPr>
              <a:t> </a:t>
            </a:r>
            <a:r>
              <a:rPr lang="en-GB" altLang="en-US" sz="2400" b="1" dirty="0">
                <a:solidFill>
                  <a:srgbClr val="FF0000"/>
                </a:solidFill>
                <a:latin typeface="Times New Roman" panose="02020603050405020304" pitchFamily="18" charset="0"/>
                <a:cs typeface="Times New Roman" panose="02020603050405020304" pitchFamily="18" charset="0"/>
              </a:rPr>
              <a:t>354 </a:t>
            </a:r>
            <a:r>
              <a:rPr lang="en-GB" altLang="en-US" sz="2400" spc="-40" dirty="0" err="1">
                <a:latin typeface="Times New Roman" panose="02020603050405020304" pitchFamily="18" charset="0"/>
                <a:cs typeface="Times New Roman" panose="02020603050405020304" pitchFamily="18" charset="0"/>
              </a:rPr>
              <a:t>bác</a:t>
            </a:r>
            <a:r>
              <a:rPr lang="en-GB" altLang="en-US" sz="2400" spc="-40" dirty="0">
                <a:latin typeface="Times New Roman" panose="02020603050405020304" pitchFamily="18" charset="0"/>
                <a:cs typeface="Times New Roman" panose="02020603050405020304" pitchFamily="18" charset="0"/>
              </a:rPr>
              <a:t> </a:t>
            </a:r>
            <a:r>
              <a:rPr lang="en-GB" altLang="en-US" sz="2400" spc="-40" dirty="0" err="1">
                <a:latin typeface="Times New Roman" panose="02020603050405020304" pitchFamily="18" charset="0"/>
                <a:cs typeface="Times New Roman" panose="02020603050405020304" pitchFamily="18" charset="0"/>
              </a:rPr>
              <a:t>sỹ</a:t>
            </a:r>
            <a:r>
              <a:rPr lang="en-GB" altLang="en-US" sz="2400" spc="-40" dirty="0">
                <a:latin typeface="Times New Roman" panose="02020603050405020304" pitchFamily="18" charset="0"/>
                <a:cs typeface="Times New Roman" panose="02020603050405020304" pitchFamily="18" charset="0"/>
              </a:rPr>
              <a:t> </a:t>
            </a:r>
            <a:r>
              <a:rPr lang="en-GB" altLang="en-US" sz="2400" spc="-40" dirty="0" err="1">
                <a:latin typeface="Times New Roman" panose="02020603050405020304" pitchFamily="18" charset="0"/>
                <a:cs typeface="Times New Roman" panose="02020603050405020304" pitchFamily="18" charset="0"/>
              </a:rPr>
              <a:t>trẻ</a:t>
            </a:r>
            <a:r>
              <a:rPr lang="en-GB" altLang="en-US" sz="2400" spc="-40" dirty="0">
                <a:latin typeface="Times New Roman" panose="02020603050405020304" pitchFamily="18" charset="0"/>
                <a:cs typeface="Times New Roman" panose="02020603050405020304" pitchFamily="18" charset="0"/>
              </a:rPr>
              <a:t> </a:t>
            </a:r>
            <a:r>
              <a:rPr lang="en-GB" altLang="en-US" sz="2400" spc="-40" dirty="0" err="1">
                <a:latin typeface="Times New Roman" panose="02020603050405020304" pitchFamily="18" charset="0"/>
                <a:cs typeface="Times New Roman" panose="02020603050405020304" pitchFamily="18" charset="0"/>
              </a:rPr>
              <a:t>tình</a:t>
            </a:r>
            <a:r>
              <a:rPr lang="en-GB" altLang="en-US" sz="2400" spc="-40" dirty="0">
                <a:latin typeface="Times New Roman" panose="02020603050405020304" pitchFamily="18" charset="0"/>
                <a:cs typeface="Times New Roman" panose="02020603050405020304" pitchFamily="18" charset="0"/>
              </a:rPr>
              <a:t> </a:t>
            </a:r>
            <a:r>
              <a:rPr lang="en-GB" altLang="en-US" sz="2400" spc="-40" dirty="0" err="1">
                <a:latin typeface="Times New Roman" panose="02020603050405020304" pitchFamily="18" charset="0"/>
                <a:cs typeface="Times New Roman" panose="02020603050405020304" pitchFamily="18" charset="0"/>
              </a:rPr>
              <a:t>nguyện</a:t>
            </a:r>
            <a:endParaRPr lang="en-GB" altLang="en-US" sz="2400" spc="-40" dirty="0">
              <a:latin typeface="Times New Roman" panose="02020603050405020304" pitchFamily="18" charset="0"/>
              <a:cs typeface="Times New Roman" panose="02020603050405020304" pitchFamily="18" charset="0"/>
            </a:endParaRPr>
          </a:p>
          <a:p>
            <a:pPr algn="just">
              <a:defRPr/>
            </a:pPr>
            <a:endParaRPr lang="en-US" altLang="en-US" sz="2800" dirty="0">
              <a:latin typeface="Times New Roman" panose="02020603050405020304" pitchFamily="18" charset="0"/>
              <a:cs typeface="Times New Roman" panose="02020603050405020304" pitchFamily="18" charset="0"/>
            </a:endParaRPr>
          </a:p>
          <a:p>
            <a:pPr lvl="1" algn="just">
              <a:buFont typeface="Arial" panose="020B0604020202020204" pitchFamily="34" charset="0"/>
              <a:buChar char="•"/>
              <a:defRPr/>
            </a:pPr>
            <a:endParaRPr lang="vi-VN" altLang="en-US" sz="1100" dirty="0">
              <a:solidFill>
                <a:srgbClr val="FF0066"/>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defRPr/>
            </a:pPr>
            <a:endParaRPr lang="en-US" altLang="en-US" b="1" dirty="0">
              <a:solidFill>
                <a:srgbClr val="FF0066"/>
              </a:solidFill>
              <a:latin typeface="Times New Roman" panose="02020603050405020304" pitchFamily="18" charset="0"/>
              <a:cs typeface="Times New Roman" panose="02020603050405020304" pitchFamily="18" charset="0"/>
            </a:endParaRPr>
          </a:p>
          <a:p>
            <a:pPr algn="just">
              <a:defRPr/>
            </a:pPr>
            <a:endParaRPr lang="en-US" altLang="en-US" dirty="0"/>
          </a:p>
        </p:txBody>
      </p:sp>
      <p:pic>
        <p:nvPicPr>
          <p:cNvPr id="23556" name="Picture 2">
            <a:extLst>
              <a:ext uri="{FF2B5EF4-FFF2-40B4-BE49-F238E27FC236}">
                <a16:creationId xmlns:a16="http://schemas.microsoft.com/office/drawing/2014/main" xmlns="" id="{C8857C27-6EB5-40B6-A9FA-023E6FF9331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4077229"/>
            <a:ext cx="4159250" cy="277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Box 5">
            <a:extLst>
              <a:ext uri="{FF2B5EF4-FFF2-40B4-BE49-F238E27FC236}">
                <a16:creationId xmlns:a16="http://schemas.microsoft.com/office/drawing/2014/main" xmlns="" id="{9DD9317A-1C39-4C58-9255-2316096E0988}"/>
              </a:ext>
            </a:extLst>
          </p:cNvPr>
          <p:cNvSpPr txBox="1">
            <a:spLocks noChangeArrowheads="1"/>
          </p:cNvSpPr>
          <p:nvPr/>
        </p:nvSpPr>
        <p:spPr bwMode="auto">
          <a:xfrm>
            <a:off x="1066800" y="-28575"/>
            <a:ext cx="7848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vi-VN" sz="3600" b="1" dirty="0" err="1">
                <a:solidFill>
                  <a:srgbClr val="FF0000"/>
                </a:solidFill>
                <a:latin typeface="Times New Roman" panose="02020603050405020304" pitchFamily="18" charset="0"/>
                <a:cs typeface="Times New Roman" panose="02020603050405020304" pitchFamily="18" charset="0"/>
              </a:rPr>
              <a:t>Một</a:t>
            </a:r>
            <a:r>
              <a:rPr lang="en-GB" altLang="vi-VN" sz="3600" b="1" dirty="0">
                <a:solidFill>
                  <a:srgbClr val="FF0000"/>
                </a:solidFill>
                <a:latin typeface="Times New Roman" panose="02020603050405020304" pitchFamily="18" charset="0"/>
                <a:cs typeface="Times New Roman" panose="02020603050405020304" pitchFamily="18" charset="0"/>
              </a:rPr>
              <a:t> </a:t>
            </a:r>
            <a:r>
              <a:rPr lang="en-GB" altLang="vi-VN" sz="3600" b="1" dirty="0" err="1">
                <a:solidFill>
                  <a:srgbClr val="FF0000"/>
                </a:solidFill>
                <a:latin typeface="Times New Roman" panose="02020603050405020304" pitchFamily="18" charset="0"/>
                <a:cs typeface="Times New Roman" panose="02020603050405020304" pitchFamily="18" charset="0"/>
              </a:rPr>
              <a:t>số</a:t>
            </a:r>
            <a:r>
              <a:rPr lang="en-GB" altLang="vi-VN" sz="3600" b="1" dirty="0">
                <a:solidFill>
                  <a:srgbClr val="FF0000"/>
                </a:solidFill>
                <a:latin typeface="Times New Roman" panose="02020603050405020304" pitchFamily="18" charset="0"/>
                <a:cs typeface="Times New Roman" panose="02020603050405020304" pitchFamily="18" charset="0"/>
              </a:rPr>
              <a:t> </a:t>
            </a:r>
            <a:r>
              <a:rPr lang="en-GB" altLang="vi-VN" sz="3600" b="1" dirty="0" err="1">
                <a:solidFill>
                  <a:srgbClr val="FF0000"/>
                </a:solidFill>
                <a:latin typeface="Times New Roman" panose="02020603050405020304" pitchFamily="18" charset="0"/>
                <a:cs typeface="Times New Roman" panose="02020603050405020304" pitchFamily="18" charset="0"/>
              </a:rPr>
              <a:t>kết</a:t>
            </a:r>
            <a:r>
              <a:rPr lang="en-GB" altLang="vi-VN" sz="3600" b="1" dirty="0">
                <a:solidFill>
                  <a:srgbClr val="FF0000"/>
                </a:solidFill>
                <a:latin typeface="Times New Roman" panose="02020603050405020304" pitchFamily="18" charset="0"/>
                <a:cs typeface="Times New Roman" panose="02020603050405020304" pitchFamily="18" charset="0"/>
              </a:rPr>
              <a:t> </a:t>
            </a:r>
            <a:r>
              <a:rPr lang="en-GB" altLang="vi-VN" sz="3600" b="1" dirty="0" err="1">
                <a:solidFill>
                  <a:srgbClr val="FF0000"/>
                </a:solidFill>
                <a:latin typeface="Times New Roman" panose="02020603050405020304" pitchFamily="18" charset="0"/>
                <a:cs typeface="Times New Roman" panose="02020603050405020304" pitchFamily="18" charset="0"/>
              </a:rPr>
              <a:t>quả</a:t>
            </a:r>
            <a:r>
              <a:rPr lang="en-GB" altLang="vi-VN" sz="3600" b="1" dirty="0">
                <a:solidFill>
                  <a:srgbClr val="FF0000"/>
                </a:solidFill>
                <a:latin typeface="Times New Roman" panose="02020603050405020304" pitchFamily="18" charset="0"/>
                <a:cs typeface="Times New Roman" panose="02020603050405020304" pitchFamily="18" charset="0"/>
              </a:rPr>
              <a:t> </a:t>
            </a:r>
            <a:r>
              <a:rPr lang="en-GB" altLang="vi-VN" sz="3600" b="1" dirty="0" err="1">
                <a:solidFill>
                  <a:srgbClr val="FF0000"/>
                </a:solidFill>
                <a:latin typeface="Times New Roman" panose="02020603050405020304" pitchFamily="18" charset="0"/>
                <a:cs typeface="Times New Roman" panose="02020603050405020304" pitchFamily="18" charset="0"/>
              </a:rPr>
              <a:t>Giai</a:t>
            </a:r>
            <a:r>
              <a:rPr lang="en-GB" altLang="vi-VN" sz="3600" b="1" dirty="0">
                <a:solidFill>
                  <a:srgbClr val="FF0000"/>
                </a:solidFill>
                <a:latin typeface="Times New Roman" panose="02020603050405020304" pitchFamily="18" charset="0"/>
                <a:cs typeface="Times New Roman" panose="02020603050405020304" pitchFamily="18" charset="0"/>
              </a:rPr>
              <a:t> </a:t>
            </a:r>
            <a:r>
              <a:rPr lang="en-GB" altLang="vi-VN" sz="3600" b="1" dirty="0" err="1">
                <a:solidFill>
                  <a:srgbClr val="FF0000"/>
                </a:solidFill>
                <a:latin typeface="Times New Roman" panose="02020603050405020304" pitchFamily="18" charset="0"/>
                <a:cs typeface="Times New Roman" panose="02020603050405020304" pitchFamily="18" charset="0"/>
              </a:rPr>
              <a:t>đoạn</a:t>
            </a:r>
            <a:r>
              <a:rPr lang="en-GB" altLang="vi-VN" sz="3600" b="1" dirty="0">
                <a:solidFill>
                  <a:srgbClr val="FF0000"/>
                </a:solidFill>
                <a:latin typeface="Times New Roman" panose="02020603050405020304" pitchFamily="18" charset="0"/>
                <a:cs typeface="Times New Roman" panose="02020603050405020304" pitchFamily="18" charset="0"/>
              </a:rPr>
              <a:t> 1 </a:t>
            </a:r>
            <a:r>
              <a:rPr lang="en-GB" altLang="vi-VN" sz="3600" b="1" dirty="0" err="1">
                <a:solidFill>
                  <a:srgbClr val="FF0000"/>
                </a:solidFill>
                <a:latin typeface="Times New Roman" panose="02020603050405020304" pitchFamily="18" charset="0"/>
                <a:cs typeface="Times New Roman" panose="02020603050405020304" pitchFamily="18" charset="0"/>
              </a:rPr>
              <a:t>của</a:t>
            </a:r>
            <a:r>
              <a:rPr lang="en-GB" altLang="vi-VN" sz="3600" b="1" dirty="0">
                <a:solidFill>
                  <a:srgbClr val="FF0000"/>
                </a:solidFill>
                <a:latin typeface="Times New Roman" panose="02020603050405020304" pitchFamily="18" charset="0"/>
                <a:cs typeface="Times New Roman" panose="02020603050405020304" pitchFamily="18" charset="0"/>
              </a:rPr>
              <a:t> </a:t>
            </a:r>
            <a:r>
              <a:rPr lang="en-GB" altLang="vi-VN" sz="3600" b="1" dirty="0" err="1">
                <a:solidFill>
                  <a:srgbClr val="FF0000"/>
                </a:solidFill>
                <a:latin typeface="Times New Roman" panose="02020603050405020304" pitchFamily="18" charset="0"/>
                <a:cs typeface="Times New Roman" panose="02020603050405020304" pitchFamily="18" charset="0"/>
              </a:rPr>
              <a:t>dự</a:t>
            </a:r>
            <a:r>
              <a:rPr lang="en-GB" altLang="vi-VN" sz="3600" b="1" dirty="0">
                <a:solidFill>
                  <a:srgbClr val="FF0000"/>
                </a:solidFill>
                <a:latin typeface="Times New Roman" panose="02020603050405020304" pitchFamily="18" charset="0"/>
                <a:cs typeface="Times New Roman" panose="02020603050405020304" pitchFamily="18" charset="0"/>
              </a:rPr>
              <a:t> </a:t>
            </a:r>
            <a:r>
              <a:rPr lang="en-GB" altLang="vi-VN" sz="3600" b="1" dirty="0" err="1">
                <a:solidFill>
                  <a:srgbClr val="FF0000"/>
                </a:solidFill>
                <a:latin typeface="Times New Roman" panose="02020603050405020304" pitchFamily="18" charset="0"/>
                <a:cs typeface="Times New Roman" panose="02020603050405020304" pitchFamily="18" charset="0"/>
              </a:rPr>
              <a:t>án</a:t>
            </a:r>
            <a:endParaRPr lang="vi-VN" altLang="vi-VN" sz="3600" b="1" dirty="0">
              <a:solidFill>
                <a:srgbClr val="FF0000"/>
              </a:solidFill>
              <a:latin typeface="Times New Roman" panose="02020603050405020304" pitchFamily="18" charset="0"/>
              <a:cs typeface="Times New Roman" panose="02020603050405020304" pitchFamily="18" charset="0"/>
            </a:endParaRPr>
          </a:p>
        </p:txBody>
      </p:sp>
      <p:pic>
        <p:nvPicPr>
          <p:cNvPr id="7" name="Content Placeholder 2">
            <a:extLst>
              <a:ext uri="{FF2B5EF4-FFF2-40B4-BE49-F238E27FC236}">
                <a16:creationId xmlns:a16="http://schemas.microsoft.com/office/drawing/2014/main" xmlns="" id="{128CCD13-2B22-4CD5-A14B-6E99C208E2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4185" y="4079288"/>
            <a:ext cx="4163480" cy="296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a:extLst>
              <a:ext uri="{FF2B5EF4-FFF2-40B4-BE49-F238E27FC236}">
                <a16:creationId xmlns:a16="http://schemas.microsoft.com/office/drawing/2014/main" xmlns="" id="{B187A536-220D-44B3-93F6-136D1F236C6E}"/>
              </a:ext>
            </a:extLst>
          </p:cNvPr>
          <p:cNvSpPr>
            <a:spLocks noGrp="1" noChangeArrowheads="1"/>
          </p:cNvSpPr>
          <p:nvPr>
            <p:ph idx="1"/>
          </p:nvPr>
        </p:nvSpPr>
        <p:spPr>
          <a:xfrm>
            <a:off x="304800" y="605739"/>
            <a:ext cx="8534400" cy="6276975"/>
          </a:xfrm>
        </p:spPr>
        <p:txBody>
          <a:bodyPr/>
          <a:lstStyle/>
          <a:p>
            <a:pPr marL="0" indent="0" algn="just">
              <a:spcBef>
                <a:spcPts val="0"/>
              </a:spcBef>
              <a:buFontTx/>
              <a:buNone/>
              <a:defRPr/>
            </a:pPr>
            <a:r>
              <a:rPr lang="en-US" altLang="en-US" sz="2800" b="1" dirty="0">
                <a:solidFill>
                  <a:srgbClr val="FF9900"/>
                </a:solidFill>
                <a:latin typeface="Times New Roman" pitchFamily="18" charset="0"/>
                <a:cs typeface="Times New Roman" pitchFamily="18" charset="0"/>
              </a:rPr>
              <a:t>2. </a:t>
            </a:r>
            <a:r>
              <a:rPr lang="en-US" altLang="en-US" sz="2800" b="1" dirty="0" err="1">
                <a:solidFill>
                  <a:srgbClr val="FF9900"/>
                </a:solidFill>
                <a:latin typeface="Times New Roman" pitchFamily="18" charset="0"/>
                <a:cs typeface="Times New Roman" pitchFamily="18" charset="0"/>
              </a:rPr>
              <a:t>Bàn</a:t>
            </a:r>
            <a:r>
              <a:rPr lang="en-US" altLang="en-US" sz="2800" b="1" dirty="0">
                <a:solidFill>
                  <a:srgbClr val="FF9900"/>
                </a:solidFill>
                <a:latin typeface="Times New Roman" pitchFamily="18" charset="0"/>
                <a:cs typeface="Times New Roman" pitchFamily="18" charset="0"/>
              </a:rPr>
              <a:t> </a:t>
            </a:r>
            <a:r>
              <a:rPr lang="en-US" altLang="en-US" sz="2800" b="1" dirty="0" err="1">
                <a:solidFill>
                  <a:srgbClr val="FF9900"/>
                </a:solidFill>
                <a:latin typeface="Times New Roman" pitchFamily="18" charset="0"/>
                <a:cs typeface="Times New Roman" pitchFamily="18" charset="0"/>
              </a:rPr>
              <a:t>giao</a:t>
            </a:r>
            <a:r>
              <a:rPr lang="en-US" altLang="en-US" sz="2800" b="1" dirty="0">
                <a:solidFill>
                  <a:srgbClr val="FF9900"/>
                </a:solidFill>
                <a:latin typeface="Times New Roman" pitchFamily="18" charset="0"/>
                <a:cs typeface="Times New Roman" pitchFamily="18" charset="0"/>
              </a:rPr>
              <a:t> </a:t>
            </a:r>
            <a:r>
              <a:rPr lang="en-US" altLang="en-US" sz="2800" b="1" dirty="0" err="1">
                <a:solidFill>
                  <a:srgbClr val="FF9900"/>
                </a:solidFill>
                <a:latin typeface="Times New Roman" pitchFamily="18" charset="0"/>
                <a:cs typeface="Times New Roman" pitchFamily="18" charset="0"/>
              </a:rPr>
              <a:t>bác</a:t>
            </a:r>
            <a:r>
              <a:rPr lang="en-US" altLang="en-US" sz="2800" b="1" dirty="0">
                <a:solidFill>
                  <a:srgbClr val="FF9900"/>
                </a:solidFill>
                <a:latin typeface="Times New Roman" pitchFamily="18" charset="0"/>
                <a:cs typeface="Times New Roman" pitchFamily="18" charset="0"/>
              </a:rPr>
              <a:t> </a:t>
            </a:r>
            <a:r>
              <a:rPr lang="en-US" altLang="en-US" sz="2800" b="1" dirty="0" err="1">
                <a:solidFill>
                  <a:srgbClr val="FF9900"/>
                </a:solidFill>
                <a:latin typeface="Times New Roman" pitchFamily="18" charset="0"/>
                <a:cs typeface="Times New Roman" pitchFamily="18" charset="0"/>
              </a:rPr>
              <a:t>sỹ</a:t>
            </a:r>
            <a:r>
              <a:rPr lang="en-US" altLang="en-US" sz="2800" b="1" dirty="0">
                <a:solidFill>
                  <a:srgbClr val="FF9900"/>
                </a:solidFill>
                <a:latin typeface="Times New Roman" pitchFamily="18" charset="0"/>
                <a:cs typeface="Times New Roman" pitchFamily="18" charset="0"/>
              </a:rPr>
              <a:t> </a:t>
            </a:r>
            <a:r>
              <a:rPr lang="en-US" altLang="en-US" sz="2800" b="1" dirty="0" err="1">
                <a:solidFill>
                  <a:srgbClr val="FF9900"/>
                </a:solidFill>
                <a:latin typeface="Times New Roman" pitchFamily="18" charset="0"/>
                <a:cs typeface="Times New Roman" pitchFamily="18" charset="0"/>
              </a:rPr>
              <a:t>trẻ</a:t>
            </a:r>
            <a:r>
              <a:rPr lang="en-US" altLang="en-US" sz="2800" b="1" dirty="0">
                <a:solidFill>
                  <a:srgbClr val="FF9900"/>
                </a:solidFill>
                <a:latin typeface="Times New Roman" pitchFamily="18" charset="0"/>
                <a:cs typeface="Times New Roman" pitchFamily="18" charset="0"/>
              </a:rPr>
              <a:t> </a:t>
            </a:r>
            <a:r>
              <a:rPr lang="en-US" altLang="en-US" sz="2800" b="1" dirty="0" err="1">
                <a:solidFill>
                  <a:srgbClr val="FF9900"/>
                </a:solidFill>
                <a:latin typeface="Times New Roman" pitchFamily="18" charset="0"/>
                <a:cs typeface="Times New Roman" pitchFamily="18" charset="0"/>
              </a:rPr>
              <a:t>cho</a:t>
            </a:r>
            <a:r>
              <a:rPr lang="en-US" altLang="en-US" sz="2800" b="1" dirty="0">
                <a:solidFill>
                  <a:srgbClr val="FF9900"/>
                </a:solidFill>
                <a:latin typeface="Times New Roman" pitchFamily="18" charset="0"/>
                <a:cs typeface="Times New Roman" pitchFamily="18" charset="0"/>
              </a:rPr>
              <a:t> </a:t>
            </a:r>
            <a:r>
              <a:rPr lang="en-US" altLang="en-US" sz="2800" b="1" dirty="0" err="1">
                <a:solidFill>
                  <a:srgbClr val="FF9900"/>
                </a:solidFill>
                <a:latin typeface="Times New Roman" pitchFamily="18" charset="0"/>
                <a:cs typeface="Times New Roman" pitchFamily="18" charset="0"/>
              </a:rPr>
              <a:t>các</a:t>
            </a:r>
            <a:r>
              <a:rPr lang="en-US" altLang="en-US" sz="2800" b="1" dirty="0">
                <a:solidFill>
                  <a:srgbClr val="FF9900"/>
                </a:solidFill>
                <a:latin typeface="Times New Roman" pitchFamily="18" charset="0"/>
                <a:cs typeface="Times New Roman" pitchFamily="18" charset="0"/>
              </a:rPr>
              <a:t> </a:t>
            </a:r>
            <a:r>
              <a:rPr lang="en-US" altLang="en-US" sz="2800" b="1" dirty="0" err="1">
                <a:solidFill>
                  <a:srgbClr val="FF9900"/>
                </a:solidFill>
                <a:latin typeface="Times New Roman" pitchFamily="18" charset="0"/>
                <a:cs typeface="Times New Roman" pitchFamily="18" charset="0"/>
              </a:rPr>
              <a:t>huyện</a:t>
            </a:r>
            <a:r>
              <a:rPr lang="en-US" altLang="en-US" sz="2800" b="1" dirty="0">
                <a:solidFill>
                  <a:srgbClr val="FF9900"/>
                </a:solidFill>
                <a:latin typeface="Times New Roman" pitchFamily="18" charset="0"/>
                <a:cs typeface="Times New Roman" pitchFamily="18" charset="0"/>
              </a:rPr>
              <a:t> </a:t>
            </a:r>
            <a:r>
              <a:rPr lang="en-US" altLang="en-US" sz="2800" b="1" dirty="0" err="1">
                <a:solidFill>
                  <a:srgbClr val="FF9900"/>
                </a:solidFill>
                <a:latin typeface="Times New Roman" pitchFamily="18" charset="0"/>
                <a:cs typeface="Times New Roman" pitchFamily="18" charset="0"/>
              </a:rPr>
              <a:t>nghèo</a:t>
            </a:r>
            <a:endParaRPr lang="en-US" altLang="en-US" sz="2800" b="1" dirty="0">
              <a:solidFill>
                <a:srgbClr val="FF9900"/>
              </a:solidFill>
              <a:latin typeface="Times New Roman" pitchFamily="18" charset="0"/>
              <a:cs typeface="Times New Roman" pitchFamily="18" charset="0"/>
            </a:endParaRPr>
          </a:p>
          <a:p>
            <a:pPr marL="0" indent="0" algn="just">
              <a:spcBef>
                <a:spcPts val="0"/>
              </a:spcBef>
              <a:buFontTx/>
              <a:buNone/>
              <a:defRPr/>
            </a:pPr>
            <a:r>
              <a:rPr lang="en-US" altLang="en-US" sz="2400" dirty="0" err="1">
                <a:latin typeface="Times New Roman" panose="02020603050405020304" pitchFamily="18" charset="0"/>
                <a:cs typeface="Times New Roman" panose="02020603050405020304" pitchFamily="18" charset="0"/>
              </a:rPr>
              <a:t>Mục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đích</a:t>
            </a:r>
            <a:r>
              <a:rPr lang="en-US" altLang="en-US" sz="2400" dirty="0">
                <a:latin typeface="Times New Roman" panose="02020603050405020304" pitchFamily="18" charset="0"/>
                <a:cs typeface="Times New Roman" panose="02020603050405020304" pitchFamily="18" charset="0"/>
              </a:rPr>
              <a:t>:</a:t>
            </a:r>
          </a:p>
          <a:p>
            <a:pPr marL="0" lvl="1" algn="just">
              <a:spcBef>
                <a:spcPts val="0"/>
              </a:spcBef>
              <a:buFont typeface="Arial" panose="020B0604020202020204" pitchFamily="34" charset="0"/>
              <a:buChar char="•"/>
              <a:defRPr/>
            </a:pPr>
            <a:r>
              <a:rPr lang="vi-VN" altLang="en-US" sz="2200" dirty="0">
                <a:latin typeface="Times New Roman" panose="02020603050405020304" pitchFamily="18" charset="0"/>
                <a:cs typeface="Times New Roman" panose="02020603050405020304" pitchFamily="18" charset="0"/>
              </a:rPr>
              <a:t>Bàn giao </a:t>
            </a:r>
            <a:r>
              <a:rPr lang="it-IT" altLang="en-US" sz="2200" dirty="0">
                <a:latin typeface="Times New Roman" panose="02020603050405020304" pitchFamily="18" charset="0"/>
                <a:cs typeface="Times New Roman" panose="02020603050405020304" pitchFamily="18" charset="0"/>
              </a:rPr>
              <a:t>các bác sỹ đã đ</a:t>
            </a:r>
            <a:r>
              <a:rPr lang="vi-VN" altLang="en-US" sz="2200" dirty="0">
                <a:latin typeface="Times New Roman" panose="02020603050405020304" pitchFamily="18" charset="0"/>
                <a:cs typeface="Times New Roman" panose="02020603050405020304" pitchFamily="18" charset="0"/>
              </a:rPr>
              <a:t>ược đào tạo CK1 </a:t>
            </a:r>
            <a:r>
              <a:rPr lang="en-GB" altLang="en-US" sz="2200" dirty="0" err="1">
                <a:latin typeface="Times New Roman" panose="02020603050405020304" pitchFamily="18" charset="0"/>
                <a:cs typeface="Times New Roman" panose="02020603050405020304" pitchFamily="18" charset="0"/>
              </a:rPr>
              <a:t>theo</a:t>
            </a:r>
            <a:r>
              <a:rPr lang="en-GB" altLang="en-US" sz="2200" dirty="0">
                <a:latin typeface="Times New Roman" panose="02020603050405020304" pitchFamily="18" charset="0"/>
                <a:cs typeface="Times New Roman" panose="02020603050405020304" pitchFamily="18" charset="0"/>
              </a:rPr>
              <a:t> </a:t>
            </a:r>
            <a:r>
              <a:rPr lang="en-GB" altLang="en-US" sz="2200" dirty="0" err="1">
                <a:latin typeface="Times New Roman" panose="02020603050405020304" pitchFamily="18" charset="0"/>
                <a:cs typeface="Times New Roman" panose="02020603050405020304" pitchFamily="18" charset="0"/>
              </a:rPr>
              <a:t>cách</a:t>
            </a:r>
            <a:r>
              <a:rPr lang="en-GB" altLang="en-US" sz="2200" dirty="0">
                <a:latin typeface="Times New Roman" panose="02020603050405020304" pitchFamily="18" charset="0"/>
                <a:cs typeface="Times New Roman" panose="02020603050405020304" pitchFamily="18" charset="0"/>
              </a:rPr>
              <a:t> </a:t>
            </a:r>
            <a:r>
              <a:rPr lang="en-GB" altLang="en-US" sz="2200" dirty="0" err="1">
                <a:latin typeface="Times New Roman" panose="02020603050405020304" pitchFamily="18" charset="0"/>
                <a:cs typeface="Times New Roman" panose="02020603050405020304" pitchFamily="18" charset="0"/>
              </a:rPr>
              <a:t>thức</a:t>
            </a:r>
            <a:r>
              <a:rPr lang="en-GB" altLang="en-US" sz="2200" dirty="0">
                <a:latin typeface="Times New Roman" panose="02020603050405020304" pitchFamily="18" charset="0"/>
                <a:cs typeface="Times New Roman" panose="02020603050405020304" pitchFamily="18" charset="0"/>
              </a:rPr>
              <a:t> </a:t>
            </a:r>
            <a:r>
              <a:rPr lang="vi-VN" altLang="en-US" sz="2200" dirty="0">
                <a:latin typeface="Times New Roman" panose="02020603050405020304" pitchFamily="18" charset="0"/>
                <a:cs typeface="Times New Roman" panose="02020603050405020304" pitchFamily="18" charset="0"/>
              </a:rPr>
              <a:t>đặc biệt nhằm cung cấp dịch vụ y tế có chất lượng cho người dân tại huyện nghèo</a:t>
            </a:r>
            <a:endParaRPr lang="it-IT" altLang="en-US" sz="2200" dirty="0">
              <a:latin typeface="Times New Roman" panose="02020603050405020304" pitchFamily="18" charset="0"/>
              <a:cs typeface="Times New Roman" panose="02020603050405020304" pitchFamily="18" charset="0"/>
            </a:endParaRPr>
          </a:p>
          <a:p>
            <a:pPr marL="0" lvl="1" algn="just">
              <a:spcBef>
                <a:spcPts val="0"/>
              </a:spcBef>
              <a:buFont typeface="Arial" panose="020B0604020202020204" pitchFamily="34" charset="0"/>
              <a:buChar char="•"/>
              <a:defRPr/>
            </a:pPr>
            <a:r>
              <a:rPr lang="en-US" sz="2200" smtClean="0">
                <a:latin typeface="Times New Roman" panose="02020603050405020304" pitchFamily="18" charset="0"/>
                <a:cs typeface="Times New Roman" panose="02020603050405020304" pitchFamily="18" charset="0"/>
              </a:rPr>
              <a:t>T</a:t>
            </a:r>
            <a:r>
              <a:rPr lang="vi-VN" sz="2200" smtClean="0">
                <a:latin typeface="Times New Roman" panose="02020603050405020304" pitchFamily="18" charset="0"/>
                <a:cs typeface="Times New Roman" panose="02020603050405020304" pitchFamily="18" charset="0"/>
              </a:rPr>
              <a:t>uyên </a:t>
            </a:r>
            <a:r>
              <a:rPr lang="vi-VN" sz="2200" dirty="0">
                <a:latin typeface="Times New Roman" panose="02020603050405020304" pitchFamily="18" charset="0"/>
                <a:cs typeface="Times New Roman" panose="02020603050405020304" pitchFamily="18" charset="0"/>
              </a:rPr>
              <a:t>truyền, vận động người dân, biết đượ</a:t>
            </a:r>
            <a:r>
              <a:rPr lang="en-GB" sz="2200" dirty="0">
                <a:latin typeface="Times New Roman" panose="02020603050405020304" pitchFamily="18" charset="0"/>
                <a:cs typeface="Times New Roman" panose="02020603050405020304" pitchFamily="18" charset="0"/>
              </a:rPr>
              <a:t>c</a:t>
            </a:r>
            <a:r>
              <a:rPr lang="vi-VN" sz="2200" dirty="0">
                <a:latin typeface="Times New Roman" panose="02020603050405020304" pitchFamily="18" charset="0"/>
                <a:cs typeface="Times New Roman" panose="02020603050405020304" pitchFamily="18" charset="0"/>
              </a:rPr>
              <a:t> sự kiện bác sỹ trẻ về công tác tại vùng khó khăn, đảm bảo người dân ở vùng khó khăn được hưởng các dịch vụ y tế có chất lượng ngay tại cơ sở</a:t>
            </a:r>
            <a:r>
              <a:rPr lang="en-GB" sz="2200" dirty="0">
                <a:latin typeface="Times New Roman" panose="02020603050405020304" pitchFamily="18" charset="0"/>
                <a:cs typeface="Times New Roman" panose="02020603050405020304" pitchFamily="18" charset="0"/>
              </a:rPr>
              <a:t>.</a:t>
            </a:r>
            <a:r>
              <a:rPr lang="vi-VN" sz="2200" dirty="0">
                <a:latin typeface="Times New Roman" panose="02020603050405020304" pitchFamily="18" charset="0"/>
                <a:cs typeface="Times New Roman" panose="02020603050405020304" pitchFamily="18" charset="0"/>
              </a:rPr>
              <a:t> </a:t>
            </a:r>
            <a:endParaRPr lang="en-GB" sz="2200" dirty="0">
              <a:latin typeface="Times New Roman" panose="02020603050405020304" pitchFamily="18" charset="0"/>
              <a:cs typeface="Times New Roman" panose="02020603050405020304" pitchFamily="18" charset="0"/>
            </a:endParaRPr>
          </a:p>
          <a:p>
            <a:pPr marL="0" lvl="1" indent="0" algn="just">
              <a:spcBef>
                <a:spcPts val="0"/>
              </a:spcBef>
              <a:buFontTx/>
              <a:buNone/>
              <a:defRPr/>
            </a:pPr>
            <a:r>
              <a:rPr lang="en-GB" altLang="en-US" sz="2400" dirty="0" err="1">
                <a:latin typeface="Times New Roman" panose="02020603050405020304" pitchFamily="18" charset="0"/>
                <a:ea typeface="+mn-ea"/>
                <a:cs typeface="Times New Roman" panose="02020603050405020304" pitchFamily="18" charset="0"/>
              </a:rPr>
              <a:t>Kết</a:t>
            </a:r>
            <a:r>
              <a:rPr lang="en-GB" altLang="en-US" sz="2400" dirty="0">
                <a:latin typeface="Times New Roman" panose="02020603050405020304" pitchFamily="18" charset="0"/>
                <a:ea typeface="+mn-ea"/>
                <a:cs typeface="Times New Roman" panose="02020603050405020304" pitchFamily="18" charset="0"/>
              </a:rPr>
              <a:t> </a:t>
            </a:r>
            <a:r>
              <a:rPr lang="en-GB" altLang="en-US" sz="2400" dirty="0" err="1">
                <a:latin typeface="Times New Roman" panose="02020603050405020304" pitchFamily="18" charset="0"/>
                <a:ea typeface="+mn-ea"/>
                <a:cs typeface="Times New Roman" panose="02020603050405020304" pitchFamily="18" charset="0"/>
              </a:rPr>
              <a:t>quả</a:t>
            </a:r>
            <a:r>
              <a:rPr lang="en-GB" altLang="en-US" sz="2400" dirty="0">
                <a:latin typeface="Times New Roman" panose="02020603050405020304" pitchFamily="18" charset="0"/>
                <a:ea typeface="+mn-ea"/>
                <a:cs typeface="Times New Roman" panose="02020603050405020304" pitchFamily="18" charset="0"/>
              </a:rPr>
              <a:t>: </a:t>
            </a:r>
          </a:p>
          <a:p>
            <a:pPr marL="0" lvl="1" indent="0" algn="just">
              <a:spcBef>
                <a:spcPts val="0"/>
              </a:spcBef>
              <a:buFontTx/>
              <a:buNone/>
              <a:defRPr/>
            </a:pPr>
            <a:r>
              <a:rPr lang="en-GB" altLang="en-US" sz="2200" b="1" dirty="0" err="1">
                <a:latin typeface="Times New Roman" panose="02020603050405020304" pitchFamily="18" charset="0"/>
                <a:cs typeface="Times New Roman" panose="02020603050405020304" pitchFamily="18" charset="0"/>
              </a:rPr>
              <a:t>Dự</a:t>
            </a:r>
            <a:r>
              <a:rPr lang="en-GB" altLang="en-US" sz="2200" b="1" dirty="0">
                <a:latin typeface="Times New Roman" panose="02020603050405020304" pitchFamily="18" charset="0"/>
                <a:cs typeface="Times New Roman" panose="02020603050405020304" pitchFamily="18" charset="0"/>
              </a:rPr>
              <a:t> </a:t>
            </a:r>
            <a:r>
              <a:rPr lang="en-GB" altLang="en-US" sz="2200" b="1" dirty="0" err="1">
                <a:latin typeface="Times New Roman" panose="02020603050405020304" pitchFamily="18" charset="0"/>
                <a:cs typeface="Times New Roman" panose="02020603050405020304" pitchFamily="18" charset="0"/>
              </a:rPr>
              <a:t>án</a:t>
            </a:r>
            <a:r>
              <a:rPr lang="en-GB" altLang="en-US" sz="2200" b="1" dirty="0">
                <a:latin typeface="Times New Roman" panose="02020603050405020304" pitchFamily="18" charset="0"/>
                <a:cs typeface="Times New Roman" panose="02020603050405020304" pitchFamily="18" charset="0"/>
              </a:rPr>
              <a:t> </a:t>
            </a:r>
            <a:r>
              <a:rPr lang="en-GB" altLang="en-US" sz="2200" b="1" dirty="0" err="1">
                <a:latin typeface="Times New Roman" panose="02020603050405020304" pitchFamily="18" charset="0"/>
                <a:cs typeface="Times New Roman" panose="02020603050405020304" pitchFamily="18" charset="0"/>
              </a:rPr>
              <a:t>đã</a:t>
            </a:r>
            <a:r>
              <a:rPr lang="en-GB" altLang="en-US" sz="2200" b="1" dirty="0">
                <a:latin typeface="Times New Roman" panose="02020603050405020304" pitchFamily="18" charset="0"/>
                <a:cs typeface="Times New Roman" panose="02020603050405020304" pitchFamily="18" charset="0"/>
              </a:rPr>
              <a:t> </a:t>
            </a:r>
            <a:r>
              <a:rPr lang="en-GB" altLang="en-US" sz="2200" b="1" dirty="0" err="1">
                <a:solidFill>
                  <a:srgbClr val="FF0000"/>
                </a:solidFill>
                <a:latin typeface="Times New Roman" panose="02020603050405020304" pitchFamily="18" charset="0"/>
                <a:cs typeface="Times New Roman" panose="02020603050405020304" pitchFamily="18" charset="0"/>
              </a:rPr>
              <a:t>bàn</a:t>
            </a:r>
            <a:r>
              <a:rPr lang="en-GB" altLang="en-US" sz="2200" b="1" dirty="0">
                <a:solidFill>
                  <a:srgbClr val="FF0000"/>
                </a:solidFill>
                <a:latin typeface="Times New Roman" panose="02020603050405020304" pitchFamily="18" charset="0"/>
                <a:cs typeface="Times New Roman" panose="02020603050405020304" pitchFamily="18" charset="0"/>
              </a:rPr>
              <a:t> </a:t>
            </a:r>
            <a:r>
              <a:rPr lang="en-GB" altLang="en-US" sz="2200" b="1" dirty="0" err="1">
                <a:solidFill>
                  <a:srgbClr val="FF0000"/>
                </a:solidFill>
                <a:latin typeface="Times New Roman" panose="02020603050405020304" pitchFamily="18" charset="0"/>
                <a:cs typeface="Times New Roman" panose="02020603050405020304" pitchFamily="18" charset="0"/>
              </a:rPr>
              <a:t>giao</a:t>
            </a:r>
            <a:r>
              <a:rPr lang="en-GB" altLang="en-US" sz="2200" b="1" dirty="0">
                <a:solidFill>
                  <a:srgbClr val="FF0000"/>
                </a:solidFill>
                <a:latin typeface="Times New Roman" panose="02020603050405020304" pitchFamily="18" charset="0"/>
                <a:cs typeface="Times New Roman" panose="02020603050405020304" pitchFamily="18" charset="0"/>
              </a:rPr>
              <a:t> 15 </a:t>
            </a:r>
            <a:r>
              <a:rPr lang="en-GB" altLang="en-US" sz="2200" b="1" dirty="0" err="1">
                <a:solidFill>
                  <a:srgbClr val="FF0000"/>
                </a:solidFill>
                <a:latin typeface="Times New Roman" panose="02020603050405020304" pitchFamily="18" charset="0"/>
                <a:cs typeface="Times New Roman" panose="02020603050405020304" pitchFamily="18" charset="0"/>
              </a:rPr>
              <a:t>khóa</a:t>
            </a:r>
            <a:r>
              <a:rPr lang="en-GB" altLang="en-US" sz="2200" b="1" dirty="0">
                <a:solidFill>
                  <a:srgbClr val="FF0000"/>
                </a:solidFill>
                <a:latin typeface="Times New Roman" panose="02020603050405020304" pitchFamily="18" charset="0"/>
                <a:cs typeface="Times New Roman" panose="02020603050405020304" pitchFamily="18" charset="0"/>
              </a:rPr>
              <a:t> </a:t>
            </a:r>
            <a:r>
              <a:rPr lang="en-GB" altLang="en-US" sz="2200" b="1" dirty="0" err="1">
                <a:latin typeface="Times New Roman" panose="02020603050405020304" pitchFamily="18" charset="0"/>
                <a:cs typeface="Times New Roman" panose="02020603050405020304" pitchFamily="18" charset="0"/>
              </a:rPr>
              <a:t>bác</a:t>
            </a:r>
            <a:r>
              <a:rPr lang="en-GB" altLang="en-US" sz="2200" b="1" dirty="0">
                <a:latin typeface="Times New Roman" panose="02020603050405020304" pitchFamily="18" charset="0"/>
                <a:cs typeface="Times New Roman" panose="02020603050405020304" pitchFamily="18" charset="0"/>
              </a:rPr>
              <a:t> </a:t>
            </a:r>
            <a:r>
              <a:rPr lang="en-GB" altLang="en-US" sz="2200" b="1" dirty="0" err="1">
                <a:latin typeface="Times New Roman" panose="02020603050405020304" pitchFamily="18" charset="0"/>
                <a:cs typeface="Times New Roman" panose="02020603050405020304" pitchFamily="18" charset="0"/>
              </a:rPr>
              <a:t>sỹ</a:t>
            </a:r>
            <a:r>
              <a:rPr lang="en-GB" altLang="en-US" sz="2200" b="1" dirty="0">
                <a:latin typeface="Times New Roman" panose="02020603050405020304" pitchFamily="18" charset="0"/>
                <a:cs typeface="Times New Roman" panose="02020603050405020304" pitchFamily="18" charset="0"/>
              </a:rPr>
              <a:t> </a:t>
            </a:r>
            <a:r>
              <a:rPr lang="en-GB" altLang="en-US" sz="2200" b="1" dirty="0" err="1">
                <a:latin typeface="Times New Roman" panose="02020603050405020304" pitchFamily="18" charset="0"/>
                <a:cs typeface="Times New Roman" panose="02020603050405020304" pitchFamily="18" charset="0"/>
              </a:rPr>
              <a:t>chuyên</a:t>
            </a:r>
            <a:r>
              <a:rPr lang="en-GB" altLang="en-US" sz="2200" b="1" dirty="0">
                <a:latin typeface="Times New Roman" panose="02020603050405020304" pitchFamily="18" charset="0"/>
                <a:cs typeface="Times New Roman" panose="02020603050405020304" pitchFamily="18" charset="0"/>
              </a:rPr>
              <a:t> khoa </a:t>
            </a:r>
            <a:r>
              <a:rPr lang="en-GB" altLang="en-US" sz="2200" b="1" dirty="0" err="1">
                <a:latin typeface="Times New Roman" panose="02020603050405020304" pitchFamily="18" charset="0"/>
                <a:cs typeface="Times New Roman" panose="02020603050405020304" pitchFamily="18" charset="0"/>
              </a:rPr>
              <a:t>cấp</a:t>
            </a:r>
            <a:r>
              <a:rPr lang="en-GB" altLang="en-US" sz="2200" b="1" dirty="0">
                <a:latin typeface="Times New Roman" panose="02020603050405020304" pitchFamily="18" charset="0"/>
                <a:cs typeface="Times New Roman" panose="02020603050405020304" pitchFamily="18" charset="0"/>
              </a:rPr>
              <a:t> I </a:t>
            </a:r>
            <a:r>
              <a:rPr lang="en-GB" altLang="en-US" sz="2200" b="1" dirty="0" err="1">
                <a:latin typeface="Times New Roman" panose="02020603050405020304" pitchFamily="18" charset="0"/>
                <a:cs typeface="Times New Roman" panose="02020603050405020304" pitchFamily="18" charset="0"/>
              </a:rPr>
              <a:t>với</a:t>
            </a:r>
            <a:r>
              <a:rPr lang="en-GB" altLang="en-US" sz="2200" b="1" dirty="0">
                <a:latin typeface="Times New Roman" panose="02020603050405020304" pitchFamily="18" charset="0"/>
                <a:cs typeface="Times New Roman" panose="02020603050405020304" pitchFamily="18" charset="0"/>
              </a:rPr>
              <a:t> </a:t>
            </a:r>
            <a:r>
              <a:rPr lang="en-GB" altLang="en-US" sz="2200" b="1" dirty="0">
                <a:solidFill>
                  <a:srgbClr val="FF0000"/>
                </a:solidFill>
                <a:latin typeface="Times New Roman" panose="02020603050405020304" pitchFamily="18" charset="0"/>
                <a:cs typeface="Times New Roman" panose="02020603050405020304" pitchFamily="18" charset="0"/>
              </a:rPr>
              <a:t>354 </a:t>
            </a:r>
            <a:r>
              <a:rPr lang="en-GB" altLang="en-US" sz="2200" b="1" dirty="0" err="1">
                <a:latin typeface="Times New Roman" panose="02020603050405020304" pitchFamily="18" charset="0"/>
                <a:cs typeface="Times New Roman" panose="02020603050405020304" pitchFamily="18" charset="0"/>
              </a:rPr>
              <a:t>bác</a:t>
            </a:r>
            <a:r>
              <a:rPr lang="en-GB" altLang="en-US" sz="2200" b="1" dirty="0">
                <a:latin typeface="Times New Roman" panose="02020603050405020304" pitchFamily="18" charset="0"/>
                <a:cs typeface="Times New Roman" panose="02020603050405020304" pitchFamily="18" charset="0"/>
              </a:rPr>
              <a:t> </a:t>
            </a:r>
            <a:r>
              <a:rPr lang="en-GB" altLang="en-US" sz="2200" b="1" dirty="0" err="1">
                <a:latin typeface="Times New Roman" panose="02020603050405020304" pitchFamily="18" charset="0"/>
                <a:cs typeface="Times New Roman" panose="02020603050405020304" pitchFamily="18" charset="0"/>
              </a:rPr>
              <a:t>sỹ</a:t>
            </a:r>
            <a:r>
              <a:rPr lang="en-GB" altLang="en-US" sz="2200" b="1" dirty="0">
                <a:latin typeface="Times New Roman" panose="02020603050405020304" pitchFamily="18" charset="0"/>
                <a:cs typeface="Times New Roman" panose="02020603050405020304" pitchFamily="18" charset="0"/>
              </a:rPr>
              <a:t> </a:t>
            </a:r>
            <a:r>
              <a:rPr lang="en-GB" altLang="en-US" sz="2200" b="1" dirty="0" err="1">
                <a:latin typeface="Times New Roman" panose="02020603050405020304" pitchFamily="18" charset="0"/>
                <a:cs typeface="Times New Roman" panose="02020603050405020304" pitchFamily="18" charset="0"/>
              </a:rPr>
              <a:t>trẻ</a:t>
            </a:r>
            <a:r>
              <a:rPr lang="en-GB" altLang="en-US" sz="2200" b="1" dirty="0">
                <a:latin typeface="Times New Roman" panose="02020603050405020304" pitchFamily="18" charset="0"/>
                <a:cs typeface="Times New Roman" panose="02020603050405020304" pitchFamily="18" charset="0"/>
              </a:rPr>
              <a:t> </a:t>
            </a:r>
            <a:r>
              <a:rPr lang="en-GB" altLang="en-US" sz="2200" b="1" dirty="0" err="1">
                <a:latin typeface="Times New Roman" panose="02020603050405020304" pitchFamily="18" charset="0"/>
                <a:cs typeface="Times New Roman" panose="02020603050405020304" pitchFamily="18" charset="0"/>
              </a:rPr>
              <a:t>cho</a:t>
            </a:r>
            <a:r>
              <a:rPr lang="en-GB" altLang="en-US" sz="2200" b="1" dirty="0">
                <a:latin typeface="Times New Roman" panose="02020603050405020304" pitchFamily="18" charset="0"/>
                <a:cs typeface="Times New Roman" panose="02020603050405020304" pitchFamily="18" charset="0"/>
              </a:rPr>
              <a:t> </a:t>
            </a:r>
            <a:r>
              <a:rPr lang="en-GB" altLang="en-US" sz="2200" b="1" dirty="0">
                <a:solidFill>
                  <a:srgbClr val="FF0000"/>
                </a:solidFill>
                <a:latin typeface="Times New Roman" panose="02020603050405020304" pitchFamily="18" charset="0"/>
                <a:cs typeface="Times New Roman" panose="02020603050405020304" pitchFamily="18" charset="0"/>
              </a:rPr>
              <a:t>82 </a:t>
            </a:r>
            <a:r>
              <a:rPr lang="en-GB" altLang="en-US" sz="2200" b="1" dirty="0" err="1">
                <a:latin typeface="Times New Roman" panose="02020603050405020304" pitchFamily="18" charset="0"/>
                <a:cs typeface="Times New Roman" panose="02020603050405020304" pitchFamily="18" charset="0"/>
              </a:rPr>
              <a:t>huyện</a:t>
            </a:r>
            <a:r>
              <a:rPr lang="en-GB" altLang="en-US" sz="2200" b="1" dirty="0">
                <a:latin typeface="Times New Roman" panose="02020603050405020304" pitchFamily="18" charset="0"/>
                <a:cs typeface="Times New Roman" panose="02020603050405020304" pitchFamily="18" charset="0"/>
              </a:rPr>
              <a:t> </a:t>
            </a:r>
            <a:r>
              <a:rPr lang="en-GB" altLang="en-US" sz="2200" b="1" dirty="0" err="1">
                <a:latin typeface="Times New Roman" panose="02020603050405020304" pitchFamily="18" charset="0"/>
                <a:cs typeface="Times New Roman" panose="02020603050405020304" pitchFamily="18" charset="0"/>
              </a:rPr>
              <a:t>nghèo</a:t>
            </a:r>
            <a:r>
              <a:rPr lang="en-GB" altLang="en-US" sz="2200" b="1" dirty="0">
                <a:latin typeface="Times New Roman" panose="02020603050405020304" pitchFamily="18" charset="0"/>
                <a:cs typeface="Times New Roman" panose="02020603050405020304" pitchFamily="18" charset="0"/>
              </a:rPr>
              <a:t> </a:t>
            </a:r>
            <a:r>
              <a:rPr lang="en-GB" altLang="en-US" sz="2200" b="1" dirty="0" err="1">
                <a:latin typeface="Times New Roman" panose="02020603050405020304" pitchFamily="18" charset="0"/>
                <a:cs typeface="Times New Roman" panose="02020603050405020304" pitchFamily="18" charset="0"/>
              </a:rPr>
              <a:t>thuộc</a:t>
            </a:r>
            <a:r>
              <a:rPr lang="en-GB" altLang="en-US" sz="2200" b="1" dirty="0">
                <a:latin typeface="Times New Roman" panose="02020603050405020304" pitchFamily="18" charset="0"/>
                <a:cs typeface="Times New Roman" panose="02020603050405020304" pitchFamily="18" charset="0"/>
              </a:rPr>
              <a:t> </a:t>
            </a:r>
            <a:r>
              <a:rPr lang="en-GB" altLang="en-US" sz="2200" b="1" dirty="0">
                <a:solidFill>
                  <a:srgbClr val="FF0000"/>
                </a:solidFill>
                <a:latin typeface="Times New Roman" panose="02020603050405020304" pitchFamily="18" charset="0"/>
                <a:cs typeface="Times New Roman" panose="02020603050405020304" pitchFamily="18" charset="0"/>
              </a:rPr>
              <a:t>22</a:t>
            </a:r>
            <a:r>
              <a:rPr lang="en-GB" altLang="en-US" sz="2200" b="1" dirty="0">
                <a:latin typeface="Times New Roman" panose="02020603050405020304" pitchFamily="18" charset="0"/>
                <a:cs typeface="Times New Roman" panose="02020603050405020304" pitchFamily="18" charset="0"/>
              </a:rPr>
              <a:t> </a:t>
            </a:r>
            <a:r>
              <a:rPr lang="en-GB" altLang="en-US" sz="2200" b="1" dirty="0" err="1">
                <a:latin typeface="Times New Roman" panose="02020603050405020304" pitchFamily="18" charset="0"/>
                <a:cs typeface="Times New Roman" panose="02020603050405020304" pitchFamily="18" charset="0"/>
              </a:rPr>
              <a:t>tỉnh</a:t>
            </a:r>
            <a:r>
              <a:rPr lang="en-GB" altLang="en-US" sz="2200" b="1" dirty="0">
                <a:latin typeface="Times New Roman" panose="02020603050405020304" pitchFamily="18" charset="0"/>
                <a:cs typeface="Times New Roman" panose="02020603050405020304" pitchFamily="18" charset="0"/>
              </a:rPr>
              <a:t> </a:t>
            </a:r>
            <a:r>
              <a:rPr lang="en-GB" altLang="en-US" sz="2200" b="1" dirty="0" err="1">
                <a:latin typeface="Times New Roman" panose="02020603050405020304" pitchFamily="18" charset="0"/>
                <a:cs typeface="Times New Roman" panose="02020603050405020304" pitchFamily="18" charset="0"/>
              </a:rPr>
              <a:t>miền</a:t>
            </a:r>
            <a:r>
              <a:rPr lang="en-GB" altLang="en-US" sz="2200" b="1" dirty="0">
                <a:latin typeface="Times New Roman" panose="02020603050405020304" pitchFamily="18" charset="0"/>
                <a:cs typeface="Times New Roman" panose="02020603050405020304" pitchFamily="18" charset="0"/>
              </a:rPr>
              <a:t> </a:t>
            </a:r>
            <a:r>
              <a:rPr lang="en-GB" altLang="en-US" sz="2200" b="1" dirty="0" err="1">
                <a:latin typeface="Times New Roman" panose="02020603050405020304" pitchFamily="18" charset="0"/>
                <a:cs typeface="Times New Roman" panose="02020603050405020304" pitchFamily="18" charset="0"/>
              </a:rPr>
              <a:t>núi</a:t>
            </a:r>
            <a:r>
              <a:rPr lang="en-GB" altLang="en-US" sz="2200" b="1" dirty="0">
                <a:latin typeface="Times New Roman" panose="02020603050405020304" pitchFamily="18" charset="0"/>
                <a:cs typeface="Times New Roman" panose="02020603050405020304" pitchFamily="18" charset="0"/>
              </a:rPr>
              <a:t> </a:t>
            </a:r>
            <a:r>
              <a:rPr lang="en-GB" altLang="en-US" sz="2200" b="1" dirty="0" err="1">
                <a:latin typeface="Times New Roman" panose="02020603050405020304" pitchFamily="18" charset="0"/>
                <a:cs typeface="Times New Roman" panose="02020603050405020304" pitchFamily="18" charset="0"/>
              </a:rPr>
              <a:t>phía</a:t>
            </a:r>
            <a:r>
              <a:rPr lang="en-GB" altLang="en-US" sz="2200" b="1" dirty="0">
                <a:latin typeface="Times New Roman" panose="02020603050405020304" pitchFamily="18" charset="0"/>
                <a:cs typeface="Times New Roman" panose="02020603050405020304" pitchFamily="18" charset="0"/>
              </a:rPr>
              <a:t> </a:t>
            </a:r>
            <a:r>
              <a:rPr lang="en-GB" altLang="en-US" sz="2200" b="1" dirty="0" err="1">
                <a:latin typeface="Times New Roman" panose="02020603050405020304" pitchFamily="18" charset="0"/>
                <a:cs typeface="Times New Roman" panose="02020603050405020304" pitchFamily="18" charset="0"/>
              </a:rPr>
              <a:t>Bắc</a:t>
            </a:r>
            <a:r>
              <a:rPr lang="en-GB" altLang="en-US" sz="2200" b="1" dirty="0">
                <a:latin typeface="Times New Roman" panose="02020603050405020304" pitchFamily="18" charset="0"/>
                <a:cs typeface="Times New Roman" panose="02020603050405020304" pitchFamily="18" charset="0"/>
              </a:rPr>
              <a:t>, </a:t>
            </a:r>
            <a:r>
              <a:rPr lang="en-GB" altLang="en-US" sz="2200" b="1" dirty="0" err="1">
                <a:latin typeface="Times New Roman" panose="02020603050405020304" pitchFamily="18" charset="0"/>
                <a:cs typeface="Times New Roman" panose="02020603050405020304" pitchFamily="18" charset="0"/>
              </a:rPr>
              <a:t>Miền</a:t>
            </a:r>
            <a:r>
              <a:rPr lang="en-GB" altLang="en-US" sz="2200" b="1" dirty="0">
                <a:latin typeface="Times New Roman" panose="02020603050405020304" pitchFamily="18" charset="0"/>
                <a:cs typeface="Times New Roman" panose="02020603050405020304" pitchFamily="18" charset="0"/>
              </a:rPr>
              <a:t> </a:t>
            </a:r>
            <a:r>
              <a:rPr lang="en-GB" altLang="en-US" sz="2200" b="1" dirty="0" err="1">
                <a:latin typeface="Times New Roman" panose="02020603050405020304" pitchFamily="18" charset="0"/>
                <a:cs typeface="Times New Roman" panose="02020603050405020304" pitchFamily="18" charset="0"/>
              </a:rPr>
              <a:t>trung</a:t>
            </a:r>
            <a:r>
              <a:rPr lang="en-GB" altLang="en-US" sz="2200" b="1" dirty="0">
                <a:latin typeface="Times New Roman" panose="02020603050405020304" pitchFamily="18" charset="0"/>
                <a:cs typeface="Times New Roman" panose="02020603050405020304" pitchFamily="18" charset="0"/>
              </a:rPr>
              <a:t> </a:t>
            </a:r>
            <a:r>
              <a:rPr lang="en-GB" altLang="en-US" sz="2200" b="1" dirty="0" err="1">
                <a:latin typeface="Times New Roman" panose="02020603050405020304" pitchFamily="18" charset="0"/>
                <a:cs typeface="Times New Roman" panose="02020603050405020304" pitchFamily="18" charset="0"/>
              </a:rPr>
              <a:t>và</a:t>
            </a:r>
            <a:r>
              <a:rPr lang="en-GB" altLang="en-US" sz="2200" b="1" dirty="0">
                <a:latin typeface="Times New Roman" panose="02020603050405020304" pitchFamily="18" charset="0"/>
                <a:cs typeface="Times New Roman" panose="02020603050405020304" pitchFamily="18" charset="0"/>
              </a:rPr>
              <a:t> </a:t>
            </a:r>
            <a:r>
              <a:rPr lang="en-GB" altLang="en-US" sz="2200" b="1" dirty="0" err="1">
                <a:latin typeface="Times New Roman" panose="02020603050405020304" pitchFamily="18" charset="0"/>
                <a:cs typeface="Times New Roman" panose="02020603050405020304" pitchFamily="18" charset="0"/>
              </a:rPr>
              <a:t>Tây</a:t>
            </a:r>
            <a:r>
              <a:rPr lang="en-GB" altLang="en-US" sz="2200" b="1" dirty="0">
                <a:latin typeface="Times New Roman" panose="02020603050405020304" pitchFamily="18" charset="0"/>
                <a:cs typeface="Times New Roman" panose="02020603050405020304" pitchFamily="18" charset="0"/>
              </a:rPr>
              <a:t> </a:t>
            </a:r>
            <a:r>
              <a:rPr lang="en-GB" altLang="en-US" sz="2200" b="1" dirty="0" err="1">
                <a:latin typeface="Times New Roman" panose="02020603050405020304" pitchFamily="18" charset="0"/>
                <a:cs typeface="Times New Roman" panose="02020603050405020304" pitchFamily="18" charset="0"/>
              </a:rPr>
              <a:t>Nguyên</a:t>
            </a:r>
            <a:r>
              <a:rPr lang="en-GB" altLang="en-US" sz="2200" b="1" dirty="0">
                <a:latin typeface="Times New Roman" panose="02020603050405020304" pitchFamily="18" charset="0"/>
                <a:cs typeface="Times New Roman" panose="02020603050405020304" pitchFamily="18" charset="0"/>
              </a:rPr>
              <a:t>, </a:t>
            </a:r>
            <a:r>
              <a:rPr lang="en-GB" altLang="en-US" sz="2200" b="1" dirty="0" err="1">
                <a:latin typeface="Times New Roman" panose="02020603050405020304" pitchFamily="18" charset="0"/>
                <a:cs typeface="Times New Roman" panose="02020603050405020304" pitchFamily="18" charset="0"/>
              </a:rPr>
              <a:t>cụ</a:t>
            </a:r>
            <a:r>
              <a:rPr lang="en-GB" altLang="en-US" sz="2200" b="1" dirty="0">
                <a:latin typeface="Times New Roman" panose="02020603050405020304" pitchFamily="18" charset="0"/>
                <a:cs typeface="Times New Roman" panose="02020603050405020304" pitchFamily="18" charset="0"/>
              </a:rPr>
              <a:t> </a:t>
            </a:r>
            <a:r>
              <a:rPr lang="en-GB" altLang="en-US" sz="2200" b="1" dirty="0" err="1">
                <a:latin typeface="Times New Roman" panose="02020603050405020304" pitchFamily="18" charset="0"/>
                <a:cs typeface="Times New Roman" panose="02020603050405020304" pitchFamily="18" charset="0"/>
              </a:rPr>
              <a:t>thể</a:t>
            </a:r>
            <a:r>
              <a:rPr lang="en-GB" altLang="en-US" sz="2200" b="1" dirty="0">
                <a:latin typeface="Times New Roman" panose="02020603050405020304" pitchFamily="18" charset="0"/>
                <a:cs typeface="Times New Roman" panose="02020603050405020304" pitchFamily="18" charset="0"/>
              </a:rPr>
              <a:t>:</a:t>
            </a:r>
          </a:p>
          <a:p>
            <a:pPr marL="342900" lvl="1" indent="-342900" algn="just">
              <a:spcBef>
                <a:spcPts val="0"/>
              </a:spcBef>
              <a:buFontTx/>
              <a:buChar char="-"/>
              <a:defRPr/>
            </a:pPr>
            <a:r>
              <a:rPr lang="en-GB" altLang="en-US" sz="2200" dirty="0" err="1">
                <a:latin typeface="Times New Roman" panose="02020603050405020304" pitchFamily="18" charset="0"/>
                <a:cs typeface="Times New Roman" panose="02020603050405020304" pitchFamily="18" charset="0"/>
              </a:rPr>
              <a:t>Khóa</a:t>
            </a:r>
            <a:r>
              <a:rPr lang="en-GB" altLang="en-US" sz="2200" dirty="0">
                <a:latin typeface="Times New Roman" panose="02020603050405020304" pitchFamily="18" charset="0"/>
                <a:cs typeface="Times New Roman" panose="02020603050405020304" pitchFamily="18" charset="0"/>
              </a:rPr>
              <a:t> 1: </a:t>
            </a:r>
            <a:r>
              <a:rPr lang="en-GB" altLang="en-US" sz="2200" dirty="0" err="1">
                <a:latin typeface="Times New Roman" panose="02020603050405020304" pitchFamily="18" charset="0"/>
                <a:cs typeface="Times New Roman" panose="02020603050405020304" pitchFamily="18" charset="0"/>
              </a:rPr>
              <a:t>Tại</a:t>
            </a:r>
            <a:r>
              <a:rPr lang="en-GB" altLang="en-US" sz="2200" dirty="0">
                <a:latin typeface="Times New Roman" panose="02020603050405020304" pitchFamily="18" charset="0"/>
                <a:cs typeface="Times New Roman" panose="02020603050405020304" pitchFamily="18" charset="0"/>
              </a:rPr>
              <a:t> </a:t>
            </a:r>
            <a:r>
              <a:rPr lang="en-GB" altLang="en-US" sz="2200" dirty="0" err="1">
                <a:latin typeface="Times New Roman" panose="02020603050405020304" pitchFamily="18" charset="0"/>
                <a:cs typeface="Times New Roman" panose="02020603050405020304" pitchFamily="18" charset="0"/>
              </a:rPr>
              <a:t>huyện</a:t>
            </a:r>
            <a:r>
              <a:rPr lang="en-GB" altLang="en-US" sz="2200" dirty="0">
                <a:latin typeface="Times New Roman" panose="02020603050405020304" pitchFamily="18" charset="0"/>
                <a:cs typeface="Times New Roman" panose="02020603050405020304" pitchFamily="18" charset="0"/>
              </a:rPr>
              <a:t> </a:t>
            </a:r>
            <a:r>
              <a:rPr lang="en-GB" altLang="en-US" sz="2200" dirty="0" err="1">
                <a:latin typeface="Times New Roman" panose="02020603050405020304" pitchFamily="18" charset="0"/>
                <a:cs typeface="Times New Roman" panose="02020603050405020304" pitchFamily="18" charset="0"/>
              </a:rPr>
              <a:t>Bắc</a:t>
            </a:r>
            <a:r>
              <a:rPr lang="en-GB" altLang="en-US" sz="2200" dirty="0">
                <a:latin typeface="Times New Roman" panose="02020603050405020304" pitchFamily="18" charset="0"/>
                <a:cs typeface="Times New Roman" panose="02020603050405020304" pitchFamily="18" charset="0"/>
              </a:rPr>
              <a:t> </a:t>
            </a:r>
            <a:r>
              <a:rPr lang="en-GB" altLang="en-US" sz="2200" dirty="0" err="1">
                <a:latin typeface="Times New Roman" panose="02020603050405020304" pitchFamily="18" charset="0"/>
                <a:cs typeface="Times New Roman" panose="02020603050405020304" pitchFamily="18" charset="0"/>
              </a:rPr>
              <a:t>Hà</a:t>
            </a:r>
            <a:r>
              <a:rPr lang="en-GB" altLang="en-US" sz="2200" dirty="0">
                <a:latin typeface="Times New Roman" panose="02020603050405020304" pitchFamily="18" charset="0"/>
                <a:cs typeface="Times New Roman" panose="02020603050405020304" pitchFamily="18" charset="0"/>
              </a:rPr>
              <a:t>, </a:t>
            </a:r>
            <a:r>
              <a:rPr lang="en-GB" altLang="en-US" sz="2200" dirty="0" err="1">
                <a:latin typeface="Times New Roman" panose="02020603050405020304" pitchFamily="18" charset="0"/>
                <a:cs typeface="Times New Roman" panose="02020603050405020304" pitchFamily="18" charset="0"/>
              </a:rPr>
              <a:t>tỉnh</a:t>
            </a:r>
            <a:r>
              <a:rPr lang="en-GB" altLang="en-US" sz="2200" dirty="0">
                <a:latin typeface="Times New Roman" panose="02020603050405020304" pitchFamily="18" charset="0"/>
                <a:cs typeface="Times New Roman" panose="02020603050405020304" pitchFamily="18" charset="0"/>
              </a:rPr>
              <a:t> </a:t>
            </a:r>
            <a:r>
              <a:rPr lang="en-GB" altLang="en-US" sz="2200" dirty="0" err="1">
                <a:latin typeface="Times New Roman" panose="02020603050405020304" pitchFamily="18" charset="0"/>
                <a:cs typeface="Times New Roman" panose="02020603050405020304" pitchFamily="18" charset="0"/>
              </a:rPr>
              <a:t>Lào</a:t>
            </a:r>
            <a:r>
              <a:rPr lang="en-GB" altLang="en-US" sz="2200" dirty="0">
                <a:latin typeface="Times New Roman" panose="02020603050405020304" pitchFamily="18" charset="0"/>
                <a:cs typeface="Times New Roman" panose="02020603050405020304" pitchFamily="18" charset="0"/>
              </a:rPr>
              <a:t> Cai: 07 </a:t>
            </a:r>
            <a:r>
              <a:rPr lang="en-GB" altLang="en-US" sz="2200" dirty="0" err="1">
                <a:latin typeface="Times New Roman" panose="02020603050405020304" pitchFamily="18" charset="0"/>
                <a:cs typeface="Times New Roman" panose="02020603050405020304" pitchFamily="18" charset="0"/>
              </a:rPr>
              <a:t>bác</a:t>
            </a:r>
            <a:r>
              <a:rPr lang="en-GB" altLang="en-US" sz="2200" dirty="0">
                <a:latin typeface="Times New Roman" panose="02020603050405020304" pitchFamily="18" charset="0"/>
                <a:cs typeface="Times New Roman" panose="02020603050405020304" pitchFamily="18" charset="0"/>
              </a:rPr>
              <a:t> </a:t>
            </a:r>
            <a:r>
              <a:rPr lang="en-GB" altLang="en-US" sz="2200" dirty="0" err="1">
                <a:latin typeface="Times New Roman" panose="02020603050405020304" pitchFamily="18" charset="0"/>
                <a:cs typeface="Times New Roman" panose="02020603050405020304" pitchFamily="18" charset="0"/>
              </a:rPr>
              <a:t>sỹ</a:t>
            </a:r>
            <a:endParaRPr lang="en-GB" altLang="en-US" sz="2200" dirty="0">
              <a:latin typeface="Times New Roman" panose="02020603050405020304" pitchFamily="18" charset="0"/>
              <a:cs typeface="Times New Roman" panose="02020603050405020304" pitchFamily="18" charset="0"/>
            </a:endParaRPr>
          </a:p>
          <a:p>
            <a:pPr marL="342900" lvl="1" indent="-342900" algn="just">
              <a:spcBef>
                <a:spcPts val="0"/>
              </a:spcBef>
              <a:buFontTx/>
              <a:buChar char="-"/>
              <a:defRPr/>
            </a:pPr>
            <a:r>
              <a:rPr lang="en-GB" altLang="en-US" sz="2200" dirty="0" err="1">
                <a:latin typeface="Times New Roman" panose="02020603050405020304" pitchFamily="18" charset="0"/>
                <a:cs typeface="Times New Roman" panose="02020603050405020304" pitchFamily="18" charset="0"/>
              </a:rPr>
              <a:t>Khóa</a:t>
            </a:r>
            <a:r>
              <a:rPr lang="en-GB" altLang="en-US" sz="2200" dirty="0">
                <a:latin typeface="Times New Roman" panose="02020603050405020304" pitchFamily="18" charset="0"/>
                <a:cs typeface="Times New Roman" panose="02020603050405020304" pitchFamily="18" charset="0"/>
              </a:rPr>
              <a:t> 2, 3, 4, 5, 8, 10, 12, 14 </a:t>
            </a:r>
            <a:r>
              <a:rPr lang="en-GB" altLang="en-US" sz="2200" dirty="0" err="1">
                <a:latin typeface="Times New Roman" panose="02020603050405020304" pitchFamily="18" charset="0"/>
                <a:cs typeface="Times New Roman" panose="02020603050405020304" pitchFamily="18" charset="0"/>
              </a:rPr>
              <a:t>và</a:t>
            </a:r>
            <a:r>
              <a:rPr lang="en-GB" altLang="en-US" sz="2200" dirty="0">
                <a:latin typeface="Times New Roman" panose="02020603050405020304" pitchFamily="18" charset="0"/>
                <a:cs typeface="Times New Roman" panose="02020603050405020304" pitchFamily="18" charset="0"/>
              </a:rPr>
              <a:t> 15: </a:t>
            </a:r>
            <a:r>
              <a:rPr lang="en-GB" altLang="en-US" sz="2200" dirty="0" err="1">
                <a:latin typeface="Times New Roman" panose="02020603050405020304" pitchFamily="18" charset="0"/>
                <a:cs typeface="Times New Roman" panose="02020603050405020304" pitchFamily="18" charset="0"/>
              </a:rPr>
              <a:t>tại</a:t>
            </a:r>
            <a:r>
              <a:rPr lang="en-GB" altLang="en-US" sz="2200" dirty="0">
                <a:latin typeface="Times New Roman" panose="02020603050405020304" pitchFamily="18" charset="0"/>
                <a:cs typeface="Times New Roman" panose="02020603050405020304" pitchFamily="18" charset="0"/>
              </a:rPr>
              <a:t> </a:t>
            </a:r>
            <a:r>
              <a:rPr lang="en-GB" altLang="en-US" sz="2200" dirty="0" err="1">
                <a:latin typeface="Times New Roman" panose="02020603050405020304" pitchFamily="18" charset="0"/>
                <a:cs typeface="Times New Roman" panose="02020603050405020304" pitchFamily="18" charset="0"/>
              </a:rPr>
              <a:t>Trường</a:t>
            </a:r>
            <a:r>
              <a:rPr lang="en-GB" altLang="en-US" sz="2200" dirty="0">
                <a:latin typeface="Times New Roman" panose="02020603050405020304" pitchFamily="18" charset="0"/>
                <a:cs typeface="Times New Roman" panose="02020603050405020304" pitchFamily="18" charset="0"/>
              </a:rPr>
              <a:t> </a:t>
            </a:r>
            <a:r>
              <a:rPr lang="en-GB" altLang="en-US" sz="2200" dirty="0" err="1">
                <a:latin typeface="Times New Roman" panose="02020603050405020304" pitchFamily="18" charset="0"/>
                <a:cs typeface="Times New Roman" panose="02020603050405020304" pitchFamily="18" charset="0"/>
              </a:rPr>
              <a:t>Đại</a:t>
            </a:r>
            <a:r>
              <a:rPr lang="en-GB" altLang="en-US" sz="2200" dirty="0">
                <a:latin typeface="Times New Roman" panose="02020603050405020304" pitchFamily="18" charset="0"/>
                <a:cs typeface="Times New Roman" panose="02020603050405020304" pitchFamily="18" charset="0"/>
              </a:rPr>
              <a:t> </a:t>
            </a:r>
            <a:r>
              <a:rPr lang="en-GB" altLang="en-US" sz="2200" dirty="0" err="1">
                <a:latin typeface="Times New Roman" panose="02020603050405020304" pitchFamily="18" charset="0"/>
                <a:cs typeface="Times New Roman" panose="02020603050405020304" pitchFamily="18" charset="0"/>
              </a:rPr>
              <a:t>học</a:t>
            </a:r>
            <a:r>
              <a:rPr lang="en-GB" altLang="en-US" sz="2200" dirty="0">
                <a:latin typeface="Times New Roman" panose="02020603050405020304" pitchFamily="18" charset="0"/>
                <a:cs typeface="Times New Roman" panose="02020603050405020304" pitchFamily="18" charset="0"/>
              </a:rPr>
              <a:t> Y </a:t>
            </a:r>
            <a:r>
              <a:rPr lang="en-GB" altLang="en-US" sz="2200" dirty="0" err="1">
                <a:latin typeface="Times New Roman" panose="02020603050405020304" pitchFamily="18" charset="0"/>
                <a:cs typeface="Times New Roman" panose="02020603050405020304" pitchFamily="18" charset="0"/>
              </a:rPr>
              <a:t>Hà</a:t>
            </a:r>
            <a:r>
              <a:rPr lang="en-GB" altLang="en-US" sz="2200" dirty="0">
                <a:latin typeface="Times New Roman" panose="02020603050405020304" pitchFamily="18" charset="0"/>
                <a:cs typeface="Times New Roman" panose="02020603050405020304" pitchFamily="18" charset="0"/>
              </a:rPr>
              <a:t> </a:t>
            </a:r>
            <a:r>
              <a:rPr lang="en-GB" altLang="en-US" sz="2200" dirty="0" err="1">
                <a:latin typeface="Times New Roman" panose="02020603050405020304" pitchFamily="18" charset="0"/>
                <a:cs typeface="Times New Roman" panose="02020603050405020304" pitchFamily="18" charset="0"/>
              </a:rPr>
              <a:t>Nội</a:t>
            </a:r>
            <a:r>
              <a:rPr lang="en-GB" altLang="en-US" sz="2200" dirty="0">
                <a:latin typeface="Times New Roman" panose="02020603050405020304" pitchFamily="18" charset="0"/>
                <a:cs typeface="Times New Roman" panose="02020603050405020304" pitchFamily="18" charset="0"/>
              </a:rPr>
              <a:t>: 208 </a:t>
            </a:r>
            <a:r>
              <a:rPr lang="en-GB" altLang="en-US" sz="2200" dirty="0" err="1">
                <a:latin typeface="Times New Roman" panose="02020603050405020304" pitchFamily="18" charset="0"/>
                <a:cs typeface="Times New Roman" panose="02020603050405020304" pitchFamily="18" charset="0"/>
              </a:rPr>
              <a:t>bác</a:t>
            </a:r>
            <a:r>
              <a:rPr lang="en-GB" altLang="en-US" sz="2200" dirty="0">
                <a:latin typeface="Times New Roman" panose="02020603050405020304" pitchFamily="18" charset="0"/>
                <a:cs typeface="Times New Roman" panose="02020603050405020304" pitchFamily="18" charset="0"/>
              </a:rPr>
              <a:t> </a:t>
            </a:r>
            <a:r>
              <a:rPr lang="en-GB" altLang="en-US" sz="2200" dirty="0" err="1">
                <a:latin typeface="Times New Roman" panose="02020603050405020304" pitchFamily="18" charset="0"/>
                <a:cs typeface="Times New Roman" panose="02020603050405020304" pitchFamily="18" charset="0"/>
              </a:rPr>
              <a:t>sỹ</a:t>
            </a:r>
            <a:endParaRPr lang="en-GB" altLang="en-US" sz="2200" dirty="0">
              <a:latin typeface="Times New Roman" panose="02020603050405020304" pitchFamily="18" charset="0"/>
              <a:cs typeface="Times New Roman" panose="02020603050405020304" pitchFamily="18" charset="0"/>
            </a:endParaRPr>
          </a:p>
          <a:p>
            <a:pPr marL="342900" lvl="1" indent="-342900" algn="just">
              <a:spcBef>
                <a:spcPts val="0"/>
              </a:spcBef>
              <a:buFontTx/>
              <a:buChar char="-"/>
              <a:defRPr/>
            </a:pPr>
            <a:r>
              <a:rPr lang="en-GB" altLang="en-US" sz="2200" dirty="0" err="1">
                <a:latin typeface="Times New Roman" panose="02020603050405020304" pitchFamily="18" charset="0"/>
                <a:cs typeface="Times New Roman" panose="02020603050405020304" pitchFamily="18" charset="0"/>
              </a:rPr>
              <a:t>Khóa</a:t>
            </a:r>
            <a:r>
              <a:rPr lang="en-GB" altLang="en-US" sz="2200" dirty="0">
                <a:latin typeface="Times New Roman" panose="02020603050405020304" pitchFamily="18" charset="0"/>
                <a:cs typeface="Times New Roman" panose="02020603050405020304" pitchFamily="18" charset="0"/>
              </a:rPr>
              <a:t> 6 </a:t>
            </a:r>
            <a:r>
              <a:rPr lang="en-GB" altLang="en-US" sz="2200" dirty="0" err="1">
                <a:latin typeface="Times New Roman" panose="02020603050405020304" pitchFamily="18" charset="0"/>
                <a:cs typeface="Times New Roman" panose="02020603050405020304" pitchFamily="18" charset="0"/>
              </a:rPr>
              <a:t>và</a:t>
            </a:r>
            <a:r>
              <a:rPr lang="en-GB" altLang="en-US" sz="2200" dirty="0">
                <a:latin typeface="Times New Roman" panose="02020603050405020304" pitchFamily="18" charset="0"/>
                <a:cs typeface="Times New Roman" panose="02020603050405020304" pitchFamily="18" charset="0"/>
              </a:rPr>
              <a:t> 11: </a:t>
            </a:r>
            <a:r>
              <a:rPr lang="en-GB" altLang="en-US" sz="2200" dirty="0" err="1">
                <a:latin typeface="Times New Roman" panose="02020603050405020304" pitchFamily="18" charset="0"/>
                <a:cs typeface="Times New Roman" panose="02020603050405020304" pitchFamily="18" charset="0"/>
              </a:rPr>
              <a:t>Tại</a:t>
            </a:r>
            <a:r>
              <a:rPr lang="en-GB" altLang="en-US" sz="2200" dirty="0">
                <a:latin typeface="Times New Roman" panose="02020603050405020304" pitchFamily="18" charset="0"/>
                <a:cs typeface="Times New Roman" panose="02020603050405020304" pitchFamily="18" charset="0"/>
              </a:rPr>
              <a:t> </a:t>
            </a:r>
            <a:r>
              <a:rPr lang="en-GB" altLang="en-US" sz="2200" dirty="0" err="1">
                <a:latin typeface="Times New Roman" panose="02020603050405020304" pitchFamily="18" charset="0"/>
                <a:cs typeface="Times New Roman" panose="02020603050405020304" pitchFamily="18" charset="0"/>
              </a:rPr>
              <a:t>trường</a:t>
            </a:r>
            <a:r>
              <a:rPr lang="en-GB" altLang="en-US" sz="2200" dirty="0">
                <a:latin typeface="Times New Roman" panose="02020603050405020304" pitchFamily="18" charset="0"/>
                <a:cs typeface="Times New Roman" panose="02020603050405020304" pitchFamily="18" charset="0"/>
              </a:rPr>
              <a:t> </a:t>
            </a:r>
            <a:r>
              <a:rPr lang="en-GB" altLang="en-US" sz="2200" dirty="0" err="1">
                <a:latin typeface="Times New Roman" panose="02020603050405020304" pitchFamily="18" charset="0"/>
                <a:cs typeface="Times New Roman" panose="02020603050405020304" pitchFamily="18" charset="0"/>
              </a:rPr>
              <a:t>Đại</a:t>
            </a:r>
            <a:r>
              <a:rPr lang="en-GB" altLang="en-US" sz="2200" dirty="0">
                <a:latin typeface="Times New Roman" panose="02020603050405020304" pitchFamily="18" charset="0"/>
                <a:cs typeface="Times New Roman" panose="02020603050405020304" pitchFamily="18" charset="0"/>
              </a:rPr>
              <a:t> </a:t>
            </a:r>
            <a:r>
              <a:rPr lang="en-GB" altLang="en-US" sz="2200" dirty="0" err="1">
                <a:latin typeface="Times New Roman" panose="02020603050405020304" pitchFamily="18" charset="0"/>
                <a:cs typeface="Times New Roman" panose="02020603050405020304" pitchFamily="18" charset="0"/>
              </a:rPr>
              <a:t>học</a:t>
            </a:r>
            <a:r>
              <a:rPr lang="en-GB" altLang="en-US" sz="2200" dirty="0">
                <a:latin typeface="Times New Roman" panose="02020603050405020304" pitchFamily="18" charset="0"/>
                <a:cs typeface="Times New Roman" panose="02020603050405020304" pitchFamily="18" charset="0"/>
              </a:rPr>
              <a:t> Y </a:t>
            </a:r>
            <a:r>
              <a:rPr lang="en-GB" altLang="en-US" sz="2200" dirty="0" err="1">
                <a:latin typeface="Times New Roman" panose="02020603050405020304" pitchFamily="18" charset="0"/>
                <a:cs typeface="Times New Roman" panose="02020603050405020304" pitchFamily="18" charset="0"/>
              </a:rPr>
              <a:t>Dược</a:t>
            </a:r>
            <a:r>
              <a:rPr lang="en-GB" altLang="en-US" sz="2200" dirty="0">
                <a:latin typeface="Times New Roman" panose="02020603050405020304" pitchFamily="18" charset="0"/>
                <a:cs typeface="Times New Roman" panose="02020603050405020304" pitchFamily="18" charset="0"/>
              </a:rPr>
              <a:t> </a:t>
            </a:r>
            <a:r>
              <a:rPr lang="en-GB" altLang="en-US" sz="2200" dirty="0" err="1">
                <a:latin typeface="Times New Roman" panose="02020603050405020304" pitchFamily="18" charset="0"/>
                <a:cs typeface="Times New Roman" panose="02020603050405020304" pitchFamily="18" charset="0"/>
              </a:rPr>
              <a:t>Huế</a:t>
            </a:r>
            <a:r>
              <a:rPr lang="en-GB" altLang="en-US" sz="2200" dirty="0">
                <a:latin typeface="Times New Roman" panose="02020603050405020304" pitchFamily="18" charset="0"/>
                <a:cs typeface="Times New Roman" panose="02020603050405020304" pitchFamily="18" charset="0"/>
              </a:rPr>
              <a:t>: 60 </a:t>
            </a:r>
            <a:r>
              <a:rPr lang="en-GB" altLang="en-US" sz="2200" dirty="0" err="1">
                <a:latin typeface="Times New Roman" panose="02020603050405020304" pitchFamily="18" charset="0"/>
                <a:cs typeface="Times New Roman" panose="02020603050405020304" pitchFamily="18" charset="0"/>
              </a:rPr>
              <a:t>bác</a:t>
            </a:r>
            <a:r>
              <a:rPr lang="en-GB" altLang="en-US" sz="2200" dirty="0">
                <a:latin typeface="Times New Roman" panose="02020603050405020304" pitchFamily="18" charset="0"/>
                <a:cs typeface="Times New Roman" panose="02020603050405020304" pitchFamily="18" charset="0"/>
              </a:rPr>
              <a:t> </a:t>
            </a:r>
            <a:r>
              <a:rPr lang="en-GB" altLang="en-US" sz="2200" dirty="0" err="1">
                <a:latin typeface="Times New Roman" panose="02020603050405020304" pitchFamily="18" charset="0"/>
                <a:cs typeface="Times New Roman" panose="02020603050405020304" pitchFamily="18" charset="0"/>
              </a:rPr>
              <a:t>sỹ</a:t>
            </a:r>
            <a:endParaRPr lang="en-GB" altLang="en-US" sz="2200" dirty="0">
              <a:latin typeface="Times New Roman" panose="02020603050405020304" pitchFamily="18" charset="0"/>
              <a:cs typeface="Times New Roman" panose="02020603050405020304" pitchFamily="18" charset="0"/>
            </a:endParaRPr>
          </a:p>
          <a:p>
            <a:pPr marL="342900" lvl="1" indent="-342900" algn="just">
              <a:spcBef>
                <a:spcPts val="0"/>
              </a:spcBef>
              <a:buFontTx/>
              <a:buChar char="-"/>
              <a:defRPr/>
            </a:pPr>
            <a:r>
              <a:rPr lang="en-GB" altLang="en-US" sz="2200" dirty="0" err="1">
                <a:latin typeface="Times New Roman" panose="02020603050405020304" pitchFamily="18" charset="0"/>
                <a:cs typeface="Times New Roman" panose="02020603050405020304" pitchFamily="18" charset="0"/>
              </a:rPr>
              <a:t>Khóa</a:t>
            </a:r>
            <a:r>
              <a:rPr lang="en-GB" altLang="en-US" sz="2200" dirty="0">
                <a:latin typeface="Times New Roman" panose="02020603050405020304" pitchFamily="18" charset="0"/>
                <a:cs typeface="Times New Roman" panose="02020603050405020304" pitchFamily="18" charset="0"/>
              </a:rPr>
              <a:t> 7,9 </a:t>
            </a:r>
            <a:r>
              <a:rPr lang="en-GB" altLang="en-US" sz="2200" dirty="0" err="1">
                <a:latin typeface="Times New Roman" panose="02020603050405020304" pitchFamily="18" charset="0"/>
                <a:cs typeface="Times New Roman" panose="02020603050405020304" pitchFamily="18" charset="0"/>
              </a:rPr>
              <a:t>và</a:t>
            </a:r>
            <a:r>
              <a:rPr lang="en-GB" altLang="en-US" sz="2200" dirty="0">
                <a:latin typeface="Times New Roman" panose="02020603050405020304" pitchFamily="18" charset="0"/>
                <a:cs typeface="Times New Roman" panose="02020603050405020304" pitchFamily="18" charset="0"/>
              </a:rPr>
              <a:t> 13: </a:t>
            </a:r>
            <a:r>
              <a:rPr lang="en-GB" altLang="en-US" sz="2200" dirty="0" err="1">
                <a:latin typeface="Times New Roman" panose="02020603050405020304" pitchFamily="18" charset="0"/>
                <a:cs typeface="Times New Roman" panose="02020603050405020304" pitchFamily="18" charset="0"/>
              </a:rPr>
              <a:t>Tại</a:t>
            </a:r>
            <a:r>
              <a:rPr lang="en-GB" altLang="en-US" sz="2200" dirty="0">
                <a:latin typeface="Times New Roman" panose="02020603050405020304" pitchFamily="18" charset="0"/>
                <a:cs typeface="Times New Roman" panose="02020603050405020304" pitchFamily="18" charset="0"/>
              </a:rPr>
              <a:t> </a:t>
            </a:r>
            <a:r>
              <a:rPr lang="en-GB" altLang="en-US" sz="2200" dirty="0" err="1">
                <a:latin typeface="Times New Roman" panose="02020603050405020304" pitchFamily="18" charset="0"/>
                <a:cs typeface="Times New Roman" panose="02020603050405020304" pitchFamily="18" charset="0"/>
              </a:rPr>
              <a:t>trường</a:t>
            </a:r>
            <a:r>
              <a:rPr lang="en-GB" altLang="en-US" sz="2200" dirty="0">
                <a:latin typeface="Times New Roman" panose="02020603050405020304" pitchFamily="18" charset="0"/>
                <a:cs typeface="Times New Roman" panose="02020603050405020304" pitchFamily="18" charset="0"/>
              </a:rPr>
              <a:t> </a:t>
            </a:r>
            <a:r>
              <a:rPr lang="en-GB" altLang="en-US" sz="2200" dirty="0" err="1">
                <a:latin typeface="Times New Roman" panose="02020603050405020304" pitchFamily="18" charset="0"/>
                <a:cs typeface="Times New Roman" panose="02020603050405020304" pitchFamily="18" charset="0"/>
              </a:rPr>
              <a:t>Đại</a:t>
            </a:r>
            <a:r>
              <a:rPr lang="en-GB" altLang="en-US" sz="2200" dirty="0">
                <a:latin typeface="Times New Roman" panose="02020603050405020304" pitchFamily="18" charset="0"/>
                <a:cs typeface="Times New Roman" panose="02020603050405020304" pitchFamily="18" charset="0"/>
              </a:rPr>
              <a:t> </a:t>
            </a:r>
            <a:r>
              <a:rPr lang="en-GB" altLang="en-US" sz="2200" dirty="0" err="1">
                <a:latin typeface="Times New Roman" panose="02020603050405020304" pitchFamily="18" charset="0"/>
                <a:cs typeface="Times New Roman" panose="02020603050405020304" pitchFamily="18" charset="0"/>
              </a:rPr>
              <a:t>học</a:t>
            </a:r>
            <a:r>
              <a:rPr lang="en-GB" altLang="en-US" sz="2200" dirty="0">
                <a:latin typeface="Times New Roman" panose="02020603050405020304" pitchFamily="18" charset="0"/>
                <a:cs typeface="Times New Roman" panose="02020603050405020304" pitchFamily="18" charset="0"/>
              </a:rPr>
              <a:t> Y </a:t>
            </a:r>
            <a:r>
              <a:rPr lang="en-GB" altLang="en-US" sz="2200" dirty="0" err="1">
                <a:latin typeface="Times New Roman" panose="02020603050405020304" pitchFamily="18" charset="0"/>
                <a:cs typeface="Times New Roman" panose="02020603050405020304" pitchFamily="18" charset="0"/>
              </a:rPr>
              <a:t>Dược</a:t>
            </a:r>
            <a:r>
              <a:rPr lang="en-GB" altLang="en-US" sz="2200" dirty="0">
                <a:latin typeface="Times New Roman" panose="02020603050405020304" pitchFamily="18" charset="0"/>
                <a:cs typeface="Times New Roman" panose="02020603050405020304" pitchFamily="18" charset="0"/>
              </a:rPr>
              <a:t> </a:t>
            </a:r>
            <a:r>
              <a:rPr lang="en-GB" altLang="en-US" sz="2200" dirty="0" err="1">
                <a:latin typeface="Times New Roman" panose="02020603050405020304" pitchFamily="18" charset="0"/>
                <a:cs typeface="Times New Roman" panose="02020603050405020304" pitchFamily="18" charset="0"/>
              </a:rPr>
              <a:t>Hải</a:t>
            </a:r>
            <a:r>
              <a:rPr lang="en-GB" altLang="en-US" sz="2200" dirty="0">
                <a:latin typeface="Times New Roman" panose="02020603050405020304" pitchFamily="18" charset="0"/>
                <a:cs typeface="Times New Roman" panose="02020603050405020304" pitchFamily="18" charset="0"/>
              </a:rPr>
              <a:t> </a:t>
            </a:r>
            <a:r>
              <a:rPr lang="en-GB" altLang="en-US" sz="2200" dirty="0" err="1">
                <a:latin typeface="Times New Roman" panose="02020603050405020304" pitchFamily="18" charset="0"/>
                <a:cs typeface="Times New Roman" panose="02020603050405020304" pitchFamily="18" charset="0"/>
              </a:rPr>
              <a:t>Phòng</a:t>
            </a:r>
            <a:r>
              <a:rPr lang="en-GB" altLang="en-US" sz="2200" dirty="0">
                <a:latin typeface="Times New Roman" panose="02020603050405020304" pitchFamily="18" charset="0"/>
                <a:cs typeface="Times New Roman" panose="02020603050405020304" pitchFamily="18" charset="0"/>
              </a:rPr>
              <a:t>: 79 </a:t>
            </a:r>
            <a:r>
              <a:rPr lang="en-GB" altLang="en-US" sz="2200" dirty="0" err="1">
                <a:latin typeface="Times New Roman" panose="02020603050405020304" pitchFamily="18" charset="0"/>
                <a:cs typeface="Times New Roman" panose="02020603050405020304" pitchFamily="18" charset="0"/>
              </a:rPr>
              <a:t>bác</a:t>
            </a:r>
            <a:r>
              <a:rPr lang="en-GB" altLang="en-US" sz="2200" dirty="0">
                <a:latin typeface="Times New Roman" panose="02020603050405020304" pitchFamily="18" charset="0"/>
                <a:cs typeface="Times New Roman" panose="02020603050405020304" pitchFamily="18" charset="0"/>
              </a:rPr>
              <a:t> </a:t>
            </a:r>
            <a:r>
              <a:rPr lang="en-GB" altLang="en-US" sz="2200" dirty="0" err="1">
                <a:latin typeface="Times New Roman" panose="02020603050405020304" pitchFamily="18" charset="0"/>
                <a:cs typeface="Times New Roman" panose="02020603050405020304" pitchFamily="18" charset="0"/>
              </a:rPr>
              <a:t>sỹ</a:t>
            </a:r>
            <a:endParaRPr lang="en-GB" altLang="en-US" sz="2200" dirty="0">
              <a:latin typeface="Times New Roman" panose="02020603050405020304" pitchFamily="18" charset="0"/>
              <a:cs typeface="Times New Roman" panose="02020603050405020304" pitchFamily="18" charset="0"/>
            </a:endParaRPr>
          </a:p>
        </p:txBody>
      </p:sp>
      <p:sp>
        <p:nvSpPr>
          <p:cNvPr id="26627" name="TextBox 5">
            <a:extLst>
              <a:ext uri="{FF2B5EF4-FFF2-40B4-BE49-F238E27FC236}">
                <a16:creationId xmlns:a16="http://schemas.microsoft.com/office/drawing/2014/main" xmlns="" id="{92BC656A-8EA7-4F1F-B9AE-C7605AAF20F3}"/>
              </a:ext>
            </a:extLst>
          </p:cNvPr>
          <p:cNvSpPr txBox="1">
            <a:spLocks noChangeArrowheads="1"/>
          </p:cNvSpPr>
          <p:nvPr/>
        </p:nvSpPr>
        <p:spPr bwMode="auto">
          <a:xfrm>
            <a:off x="990600" y="47625"/>
            <a:ext cx="7848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vi-VN" sz="3600" b="1" dirty="0" err="1">
                <a:solidFill>
                  <a:srgbClr val="FF0000"/>
                </a:solidFill>
                <a:latin typeface="Times New Roman" panose="02020603050405020304" pitchFamily="18" charset="0"/>
                <a:cs typeface="Times New Roman" panose="02020603050405020304" pitchFamily="18" charset="0"/>
              </a:rPr>
              <a:t>Một</a:t>
            </a:r>
            <a:r>
              <a:rPr lang="en-GB" altLang="vi-VN" sz="3600" b="1" dirty="0">
                <a:solidFill>
                  <a:srgbClr val="FF0000"/>
                </a:solidFill>
                <a:latin typeface="Times New Roman" panose="02020603050405020304" pitchFamily="18" charset="0"/>
                <a:cs typeface="Times New Roman" panose="02020603050405020304" pitchFamily="18" charset="0"/>
              </a:rPr>
              <a:t> </a:t>
            </a:r>
            <a:r>
              <a:rPr lang="en-GB" altLang="vi-VN" sz="3600" b="1" dirty="0" err="1">
                <a:solidFill>
                  <a:srgbClr val="FF0000"/>
                </a:solidFill>
                <a:latin typeface="Times New Roman" panose="02020603050405020304" pitchFamily="18" charset="0"/>
                <a:cs typeface="Times New Roman" panose="02020603050405020304" pitchFamily="18" charset="0"/>
              </a:rPr>
              <a:t>số</a:t>
            </a:r>
            <a:r>
              <a:rPr lang="en-GB" altLang="vi-VN" sz="3600" b="1" dirty="0">
                <a:solidFill>
                  <a:srgbClr val="FF0000"/>
                </a:solidFill>
                <a:latin typeface="Times New Roman" panose="02020603050405020304" pitchFamily="18" charset="0"/>
                <a:cs typeface="Times New Roman" panose="02020603050405020304" pitchFamily="18" charset="0"/>
              </a:rPr>
              <a:t> </a:t>
            </a:r>
            <a:r>
              <a:rPr lang="en-GB" altLang="vi-VN" sz="3600" b="1" dirty="0" err="1">
                <a:solidFill>
                  <a:srgbClr val="FF0000"/>
                </a:solidFill>
                <a:latin typeface="Times New Roman" panose="02020603050405020304" pitchFamily="18" charset="0"/>
                <a:cs typeface="Times New Roman" panose="02020603050405020304" pitchFamily="18" charset="0"/>
              </a:rPr>
              <a:t>kết</a:t>
            </a:r>
            <a:r>
              <a:rPr lang="en-GB" altLang="vi-VN" sz="3600" b="1" dirty="0">
                <a:solidFill>
                  <a:srgbClr val="FF0000"/>
                </a:solidFill>
                <a:latin typeface="Times New Roman" panose="02020603050405020304" pitchFamily="18" charset="0"/>
                <a:cs typeface="Times New Roman" panose="02020603050405020304" pitchFamily="18" charset="0"/>
              </a:rPr>
              <a:t> </a:t>
            </a:r>
            <a:r>
              <a:rPr lang="en-GB" altLang="vi-VN" sz="3600" b="1" dirty="0" err="1">
                <a:solidFill>
                  <a:srgbClr val="FF0000"/>
                </a:solidFill>
                <a:latin typeface="Times New Roman" panose="02020603050405020304" pitchFamily="18" charset="0"/>
                <a:cs typeface="Times New Roman" panose="02020603050405020304" pitchFamily="18" charset="0"/>
              </a:rPr>
              <a:t>quả</a:t>
            </a:r>
            <a:r>
              <a:rPr lang="en-GB" altLang="vi-VN" sz="3600" b="1" dirty="0">
                <a:solidFill>
                  <a:srgbClr val="FF0000"/>
                </a:solidFill>
                <a:latin typeface="Times New Roman" panose="02020603050405020304" pitchFamily="18" charset="0"/>
                <a:cs typeface="Times New Roman" panose="02020603050405020304" pitchFamily="18" charset="0"/>
              </a:rPr>
              <a:t> </a:t>
            </a:r>
            <a:r>
              <a:rPr lang="en-GB" altLang="vi-VN" sz="3600" b="1" dirty="0" err="1">
                <a:solidFill>
                  <a:srgbClr val="FF0000"/>
                </a:solidFill>
                <a:latin typeface="Times New Roman" panose="02020603050405020304" pitchFamily="18" charset="0"/>
                <a:cs typeface="Times New Roman" panose="02020603050405020304" pitchFamily="18" charset="0"/>
              </a:rPr>
              <a:t>Giai</a:t>
            </a:r>
            <a:r>
              <a:rPr lang="en-GB" altLang="vi-VN" sz="3600" b="1" dirty="0">
                <a:solidFill>
                  <a:srgbClr val="FF0000"/>
                </a:solidFill>
                <a:latin typeface="Times New Roman" panose="02020603050405020304" pitchFamily="18" charset="0"/>
                <a:cs typeface="Times New Roman" panose="02020603050405020304" pitchFamily="18" charset="0"/>
              </a:rPr>
              <a:t> </a:t>
            </a:r>
            <a:r>
              <a:rPr lang="en-GB" altLang="vi-VN" sz="3600" b="1" dirty="0" err="1">
                <a:solidFill>
                  <a:srgbClr val="FF0000"/>
                </a:solidFill>
                <a:latin typeface="Times New Roman" panose="02020603050405020304" pitchFamily="18" charset="0"/>
                <a:cs typeface="Times New Roman" panose="02020603050405020304" pitchFamily="18" charset="0"/>
              </a:rPr>
              <a:t>đoạn</a:t>
            </a:r>
            <a:r>
              <a:rPr lang="en-GB" altLang="vi-VN" sz="3600" b="1" dirty="0">
                <a:solidFill>
                  <a:srgbClr val="FF0000"/>
                </a:solidFill>
                <a:latin typeface="Times New Roman" panose="02020603050405020304" pitchFamily="18" charset="0"/>
                <a:cs typeface="Times New Roman" panose="02020603050405020304" pitchFamily="18" charset="0"/>
              </a:rPr>
              <a:t> 1 </a:t>
            </a:r>
            <a:r>
              <a:rPr lang="en-GB" altLang="vi-VN" sz="3600" b="1" dirty="0" err="1">
                <a:solidFill>
                  <a:srgbClr val="FF0000"/>
                </a:solidFill>
                <a:latin typeface="Times New Roman" panose="02020603050405020304" pitchFamily="18" charset="0"/>
                <a:cs typeface="Times New Roman" panose="02020603050405020304" pitchFamily="18" charset="0"/>
              </a:rPr>
              <a:t>của</a:t>
            </a:r>
            <a:r>
              <a:rPr lang="en-GB" altLang="vi-VN" sz="3600" b="1" dirty="0">
                <a:solidFill>
                  <a:srgbClr val="FF0000"/>
                </a:solidFill>
                <a:latin typeface="Times New Roman" panose="02020603050405020304" pitchFamily="18" charset="0"/>
                <a:cs typeface="Times New Roman" panose="02020603050405020304" pitchFamily="18" charset="0"/>
              </a:rPr>
              <a:t> </a:t>
            </a:r>
            <a:r>
              <a:rPr lang="en-GB" altLang="vi-VN" sz="3600" b="1" dirty="0" err="1">
                <a:solidFill>
                  <a:srgbClr val="FF0000"/>
                </a:solidFill>
                <a:latin typeface="Times New Roman" panose="02020603050405020304" pitchFamily="18" charset="0"/>
                <a:cs typeface="Times New Roman" panose="02020603050405020304" pitchFamily="18" charset="0"/>
              </a:rPr>
              <a:t>dự</a:t>
            </a:r>
            <a:r>
              <a:rPr lang="en-GB" altLang="vi-VN" sz="3600" b="1" dirty="0">
                <a:solidFill>
                  <a:srgbClr val="FF0000"/>
                </a:solidFill>
                <a:latin typeface="Times New Roman" panose="02020603050405020304" pitchFamily="18" charset="0"/>
                <a:cs typeface="Times New Roman" panose="02020603050405020304" pitchFamily="18" charset="0"/>
              </a:rPr>
              <a:t> </a:t>
            </a:r>
            <a:r>
              <a:rPr lang="en-GB" altLang="vi-VN" sz="3600" b="1" dirty="0" err="1">
                <a:solidFill>
                  <a:srgbClr val="FF0000"/>
                </a:solidFill>
                <a:latin typeface="Times New Roman" panose="02020603050405020304" pitchFamily="18" charset="0"/>
                <a:cs typeface="Times New Roman" panose="02020603050405020304" pitchFamily="18" charset="0"/>
              </a:rPr>
              <a:t>án</a:t>
            </a:r>
            <a:endParaRPr lang="vi-VN" altLang="vi-VN" sz="36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2">
            <a:extLst>
              <a:ext uri="{FF2B5EF4-FFF2-40B4-BE49-F238E27FC236}">
                <a16:creationId xmlns:a16="http://schemas.microsoft.com/office/drawing/2014/main" xmlns="" id="{C33DB006-AF32-4213-A238-9A4CEE4FF2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644462"/>
            <a:ext cx="4492625"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5">
            <a:extLst>
              <a:ext uri="{FF2B5EF4-FFF2-40B4-BE49-F238E27FC236}">
                <a16:creationId xmlns:a16="http://schemas.microsoft.com/office/drawing/2014/main" xmlns="" id="{50CE29A0-6F7F-4DA9-9BE4-942036F87169}"/>
              </a:ext>
            </a:extLst>
          </p:cNvPr>
          <p:cNvSpPr txBox="1">
            <a:spLocks noChangeArrowheads="1"/>
          </p:cNvSpPr>
          <p:nvPr/>
        </p:nvSpPr>
        <p:spPr bwMode="auto">
          <a:xfrm>
            <a:off x="1066800" y="-28575"/>
            <a:ext cx="7848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vi-VN" sz="3600" b="1" dirty="0" err="1">
                <a:solidFill>
                  <a:srgbClr val="FF0000"/>
                </a:solidFill>
                <a:latin typeface="Times New Roman" panose="02020603050405020304" pitchFamily="18" charset="0"/>
                <a:cs typeface="Times New Roman" panose="02020603050405020304" pitchFamily="18" charset="0"/>
              </a:rPr>
              <a:t>Một</a:t>
            </a:r>
            <a:r>
              <a:rPr lang="en-GB" altLang="vi-VN" sz="3600" b="1" dirty="0">
                <a:solidFill>
                  <a:srgbClr val="FF0000"/>
                </a:solidFill>
                <a:latin typeface="Times New Roman" panose="02020603050405020304" pitchFamily="18" charset="0"/>
                <a:cs typeface="Times New Roman" panose="02020603050405020304" pitchFamily="18" charset="0"/>
              </a:rPr>
              <a:t> </a:t>
            </a:r>
            <a:r>
              <a:rPr lang="en-GB" altLang="vi-VN" sz="3600" b="1" dirty="0" err="1">
                <a:solidFill>
                  <a:srgbClr val="FF0000"/>
                </a:solidFill>
                <a:latin typeface="Times New Roman" panose="02020603050405020304" pitchFamily="18" charset="0"/>
                <a:cs typeface="Times New Roman" panose="02020603050405020304" pitchFamily="18" charset="0"/>
              </a:rPr>
              <a:t>số</a:t>
            </a:r>
            <a:r>
              <a:rPr lang="en-GB" altLang="vi-VN" sz="3600" b="1" dirty="0">
                <a:solidFill>
                  <a:srgbClr val="FF0000"/>
                </a:solidFill>
                <a:latin typeface="Times New Roman" panose="02020603050405020304" pitchFamily="18" charset="0"/>
                <a:cs typeface="Times New Roman" panose="02020603050405020304" pitchFamily="18" charset="0"/>
              </a:rPr>
              <a:t> </a:t>
            </a:r>
            <a:r>
              <a:rPr lang="en-GB" altLang="vi-VN" sz="3600" b="1" dirty="0" err="1">
                <a:solidFill>
                  <a:srgbClr val="FF0000"/>
                </a:solidFill>
                <a:latin typeface="Times New Roman" panose="02020603050405020304" pitchFamily="18" charset="0"/>
                <a:cs typeface="Times New Roman" panose="02020603050405020304" pitchFamily="18" charset="0"/>
              </a:rPr>
              <a:t>kết</a:t>
            </a:r>
            <a:r>
              <a:rPr lang="en-GB" altLang="vi-VN" sz="3600" b="1" dirty="0">
                <a:solidFill>
                  <a:srgbClr val="FF0000"/>
                </a:solidFill>
                <a:latin typeface="Times New Roman" panose="02020603050405020304" pitchFamily="18" charset="0"/>
                <a:cs typeface="Times New Roman" panose="02020603050405020304" pitchFamily="18" charset="0"/>
              </a:rPr>
              <a:t> </a:t>
            </a:r>
            <a:r>
              <a:rPr lang="en-GB" altLang="vi-VN" sz="3600" b="1" dirty="0" err="1">
                <a:solidFill>
                  <a:srgbClr val="FF0000"/>
                </a:solidFill>
                <a:latin typeface="Times New Roman" panose="02020603050405020304" pitchFamily="18" charset="0"/>
                <a:cs typeface="Times New Roman" panose="02020603050405020304" pitchFamily="18" charset="0"/>
              </a:rPr>
              <a:t>quả</a:t>
            </a:r>
            <a:r>
              <a:rPr lang="en-GB" altLang="vi-VN" sz="3600" b="1" dirty="0">
                <a:solidFill>
                  <a:srgbClr val="FF0000"/>
                </a:solidFill>
                <a:latin typeface="Times New Roman" panose="02020603050405020304" pitchFamily="18" charset="0"/>
                <a:cs typeface="Times New Roman" panose="02020603050405020304" pitchFamily="18" charset="0"/>
              </a:rPr>
              <a:t> </a:t>
            </a:r>
            <a:r>
              <a:rPr lang="en-GB" altLang="vi-VN" sz="3600" b="1" dirty="0" err="1">
                <a:solidFill>
                  <a:srgbClr val="FF0000"/>
                </a:solidFill>
                <a:latin typeface="Times New Roman" panose="02020603050405020304" pitchFamily="18" charset="0"/>
                <a:cs typeface="Times New Roman" panose="02020603050405020304" pitchFamily="18" charset="0"/>
              </a:rPr>
              <a:t>Giai</a:t>
            </a:r>
            <a:r>
              <a:rPr lang="en-GB" altLang="vi-VN" sz="3600" b="1" dirty="0">
                <a:solidFill>
                  <a:srgbClr val="FF0000"/>
                </a:solidFill>
                <a:latin typeface="Times New Roman" panose="02020603050405020304" pitchFamily="18" charset="0"/>
                <a:cs typeface="Times New Roman" panose="02020603050405020304" pitchFamily="18" charset="0"/>
              </a:rPr>
              <a:t> </a:t>
            </a:r>
            <a:r>
              <a:rPr lang="en-GB" altLang="vi-VN" sz="3600" b="1" dirty="0" err="1">
                <a:solidFill>
                  <a:srgbClr val="FF0000"/>
                </a:solidFill>
                <a:latin typeface="Times New Roman" panose="02020603050405020304" pitchFamily="18" charset="0"/>
                <a:cs typeface="Times New Roman" panose="02020603050405020304" pitchFamily="18" charset="0"/>
              </a:rPr>
              <a:t>đoạn</a:t>
            </a:r>
            <a:r>
              <a:rPr lang="en-GB" altLang="vi-VN" sz="3600" b="1" dirty="0">
                <a:solidFill>
                  <a:srgbClr val="FF0000"/>
                </a:solidFill>
                <a:latin typeface="Times New Roman" panose="02020603050405020304" pitchFamily="18" charset="0"/>
                <a:cs typeface="Times New Roman" panose="02020603050405020304" pitchFamily="18" charset="0"/>
              </a:rPr>
              <a:t> 1 </a:t>
            </a:r>
            <a:r>
              <a:rPr lang="en-GB" altLang="vi-VN" sz="3600" b="1" dirty="0" err="1">
                <a:solidFill>
                  <a:srgbClr val="FF0000"/>
                </a:solidFill>
                <a:latin typeface="Times New Roman" panose="02020603050405020304" pitchFamily="18" charset="0"/>
                <a:cs typeface="Times New Roman" panose="02020603050405020304" pitchFamily="18" charset="0"/>
              </a:rPr>
              <a:t>của</a:t>
            </a:r>
            <a:r>
              <a:rPr lang="en-GB" altLang="vi-VN" sz="3600" b="1" dirty="0">
                <a:solidFill>
                  <a:srgbClr val="FF0000"/>
                </a:solidFill>
                <a:latin typeface="Times New Roman" panose="02020603050405020304" pitchFamily="18" charset="0"/>
                <a:cs typeface="Times New Roman" panose="02020603050405020304" pitchFamily="18" charset="0"/>
              </a:rPr>
              <a:t> </a:t>
            </a:r>
            <a:r>
              <a:rPr lang="en-GB" altLang="vi-VN" sz="3600" b="1" dirty="0" err="1">
                <a:solidFill>
                  <a:srgbClr val="FF0000"/>
                </a:solidFill>
                <a:latin typeface="Times New Roman" panose="02020603050405020304" pitchFamily="18" charset="0"/>
                <a:cs typeface="Times New Roman" panose="02020603050405020304" pitchFamily="18" charset="0"/>
              </a:rPr>
              <a:t>dự</a:t>
            </a:r>
            <a:r>
              <a:rPr lang="en-GB" altLang="vi-VN" sz="3600" b="1" dirty="0">
                <a:solidFill>
                  <a:srgbClr val="FF0000"/>
                </a:solidFill>
                <a:latin typeface="Times New Roman" panose="02020603050405020304" pitchFamily="18" charset="0"/>
                <a:cs typeface="Times New Roman" panose="02020603050405020304" pitchFamily="18" charset="0"/>
              </a:rPr>
              <a:t> </a:t>
            </a:r>
            <a:r>
              <a:rPr lang="en-GB" altLang="vi-VN" sz="3600" b="1" dirty="0" err="1">
                <a:solidFill>
                  <a:srgbClr val="FF0000"/>
                </a:solidFill>
                <a:latin typeface="Times New Roman" panose="02020603050405020304" pitchFamily="18" charset="0"/>
                <a:cs typeface="Times New Roman" panose="02020603050405020304" pitchFamily="18" charset="0"/>
              </a:rPr>
              <a:t>án</a:t>
            </a:r>
            <a:endParaRPr lang="vi-VN" altLang="vi-VN" sz="3600" b="1" dirty="0">
              <a:solidFill>
                <a:srgbClr val="FF0000"/>
              </a:solidFill>
              <a:latin typeface="Times New Roman" panose="02020603050405020304" pitchFamily="18" charset="0"/>
              <a:cs typeface="Times New Roman" panose="02020603050405020304" pitchFamily="18" charset="0"/>
            </a:endParaRPr>
          </a:p>
        </p:txBody>
      </p:sp>
      <p:pic>
        <p:nvPicPr>
          <p:cNvPr id="28677" name="Picture 2">
            <a:extLst>
              <a:ext uri="{FF2B5EF4-FFF2-40B4-BE49-F238E27FC236}">
                <a16:creationId xmlns:a16="http://schemas.microsoft.com/office/drawing/2014/main" xmlns="" id="{7D54A07C-0064-4C29-A388-CEDD05587D7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17538"/>
            <a:ext cx="4495800"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a:extLst>
              <a:ext uri="{FF2B5EF4-FFF2-40B4-BE49-F238E27FC236}">
                <a16:creationId xmlns:a16="http://schemas.microsoft.com/office/drawing/2014/main" xmlns="" id="{339D5DEA-D7E9-4558-B3A6-C2E110F231F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782541"/>
            <a:ext cx="457358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a:extLst>
              <a:ext uri="{FF2B5EF4-FFF2-40B4-BE49-F238E27FC236}">
                <a16:creationId xmlns:a16="http://schemas.microsoft.com/office/drawing/2014/main" xmlns="" id="{4D672A69-BB5E-410D-B8D9-32FDF922E93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02892" y="3771857"/>
            <a:ext cx="457358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5917</TotalTime>
  <Words>2592</Words>
  <Application>Microsoft Office PowerPoint</Application>
  <PresentationFormat>On-screen Show (4:3)</PresentationFormat>
  <Paragraphs>142</Paragraphs>
  <Slides>26</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Courier New</vt:lpstr>
      <vt:lpstr>Times New Roman</vt:lpstr>
      <vt:lpstr>Wingdings</vt:lpstr>
      <vt:lpstr>Default Design</vt:lpstr>
      <vt:lpstr>        GIỚI THIỆU DỰ ÁN  THÍ ĐIỂM ĐƯA BÁC SĨ TRẺ TÌNH NGUYỆN VỀ CÔNG TÁC TẠI MIỀN NÚI, VÙNG SÂU, VÙNG XA, BIÊN GIỚI, HẢI ĐẢO,  VÙNG CÓ ĐIỀU KIỆN KINH TẾ KHÓ KHĂN  ƯU TIÊN 62 HUYỆN NGHÈO  TS.BS. Nguyễn Thế Hiển, CVC , Cục Khoa học công nghệ và Đào tạo Điều phối viên Dự án  Cần Thơ, ngày 04/11/2021     </vt:lpstr>
      <vt:lpstr>PHẦN I Triển khai Dự án theo Quyết định số 585/QĐ-BYT ngày 20/02/2013 và Quyết định số 4919/QĐ-BYT ngày 14/9/2016 sửa đổi bổ sung (Giai đoạn 2013-2020)</vt:lpstr>
      <vt:lpstr>Thông tin chung</vt:lpstr>
      <vt:lpstr>PowerPoint Presentation</vt:lpstr>
      <vt:lpstr>Thông tin chung</vt:lpstr>
      <vt:lpstr>Thông tin chung</vt:lpstr>
      <vt:lpstr>  </vt:lpstr>
      <vt:lpstr>PowerPoint Presentation</vt:lpstr>
      <vt:lpstr>PowerPoint Presentation</vt:lpstr>
      <vt:lpstr>PowerPoint Presentation</vt:lpstr>
      <vt:lpstr>  </vt:lpstr>
      <vt:lpstr>  </vt:lpstr>
      <vt:lpstr> PHẦN II Triển khai Dự án theo Quyết định số 4359/QĐ-BYT ngày 20/10/2020 sửa đổi bổ sung Quyết định số 585/QĐ-BYT ngày 20/02/2013 (Giai đoạn từ năm 2021)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Đăng ký nhu cầu đào tạo trong giai đoạn mới</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Hoàn</dc:creator>
  <cp:lastModifiedBy>Notebook</cp:lastModifiedBy>
  <cp:revision>330</cp:revision>
  <cp:lastPrinted>2021-03-08T08:48:09Z</cp:lastPrinted>
  <dcterms:created xsi:type="dcterms:W3CDTF">2014-02-08T08:44:11Z</dcterms:created>
  <dcterms:modified xsi:type="dcterms:W3CDTF">2021-11-03T06:57:00Z</dcterms:modified>
</cp:coreProperties>
</file>